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4C8736-D84C-478A-A01C-FC181F8336F9}">
  <a:tblStyle styleId="{F04C8736-D84C-478A-A01C-FC181F8336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805.08503.pdf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2.icat.vt.edu/mirrorworlds/challenge/index.html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ip.bu.edu/projects/vsns/cossy/datasets/cepdof/" TargetMode="External"/><Relationship Id="rId3" Type="http://schemas.openxmlformats.org/officeDocument/2006/relationships/hyperlink" Target="https://www.youtube.com/watch?v=bNffFiN4-GY&amp;t=17s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c642987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c642987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eb043425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eb043425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c642987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c642987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c642987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c642987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c642987b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c642987b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c642987b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c642987b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642987b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c642987b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c642987b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c642987b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c642987b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c642987b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https://www.smartpeep.ai/in-room-monitoring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2801b2ef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2801b2e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2801b2ef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2801b2ef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2801b2ef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2801b2ef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2801b2ef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2801b2ef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845f1f8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845f1f8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https://aihub.or.kr/sites/default/files/2020-05/NIA%20%EC%9D%B8%EA%B3%B5%EC%A7%80%EB%8A%A5%20%ED%95%99%EC%8A%B5%EC%9A%A9%20%EB%8D%B0%EC%9D%B4%ED%84%B0%20%ED%99%9C%EC%9A%A9%20%EC%9A%B0%EC%88%98%20%EC%82%AC%EB%A1%80.pdf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c642987b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c642987b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Automatic Drug Pills Detection based on Convolution Neural Network 2018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Fast and accurate medication identification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c642987b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c642987b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dc39cbb1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dc39cbb1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dc39cbb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dc39cbb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dc39cbb1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dc39cbb1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dc39cbb1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dc39cbb1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dc39cbb1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dc39cbb1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eb04342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eb04342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dc39cbb1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dc39cbb1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dc39cbb1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dc39cbb1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568da9e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568da9e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https://sites.google.com/site/piropodatabase/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568da9e5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568da9e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https://arxiv.org/pdf/1805.08503.pdf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568da9e5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568da9e5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https://www.sciencedirect.com/science/article/pii/S0923596521000023?casa_token=fd-kJASD-DQAAAAA:BDw9FgLZvZmHmotzlwUkJpUwVVdfWwoJ8bLBbUdmOGTH5JJLKA_qFBQvexnrzrdzirnbcTEwLdCS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d103c5cc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d103c5c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http://www2.icat.vt.edu/mirrorworlds/challenge/index.html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http://vip.bu.edu/projects/vsns/cossy/datasets/mw-r/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c9c236cc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c9c236cc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d103c5c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d103c5c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d103c5cc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d103c5cc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http://vip.bu.edu/projects/vsns/cossy/datasets/cepdof/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https://www.youtube.com/watch?v=bNffFiN4-GY&amp;t=17s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https://github.com/duanzhiihao/CEPDOF_tools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c7225cf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c7225cf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eb04342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eb04342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53bc691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53bc691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Lunch2_001123.jpg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53bc6919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53bc6919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Lunch2_001123.jpg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568da9e5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568da9e5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d103c5c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cd103c5c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09101b0ee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d09101b0ee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https://arxiv.org/ftp/arxiv/papers/2009/2009.02711.pdf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07fedda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d07fedda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https://arxiv.org/pdf/2007.10588.pdf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07feddaa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07feddaa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d103c5cc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d103c5cc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09101b0e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d09101b0e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09101b0e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09101b0e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https://arxiv.org/pdf/1803.05959.pdf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eb04342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eb04342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09101b0e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09101b0e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09101b0ee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d09101b0ee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d09101b0ee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d09101b0ee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09101b0ee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09101b0ee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09101b0ee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d09101b0ee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1025bf0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1025bf0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https://investhorizon.eu/news/ancelia-worlds-first-operating-system-elderly-facilities-162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1025bf06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1025bf06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d09101b0ee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d09101b0ee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d1025bf06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d1025bf06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d1025bf0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d1025bf0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eb043425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eb043425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1025bf0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1025bf0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d1025bf06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d1025bf06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1025bf06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d1025bf06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d69bec2e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d69bec2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d5d8411e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d5d8411e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69bec2e72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d69bec2e72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d768e2d3de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d768e2d3de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d69bec2e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d69bec2e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d69bec2e7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d69bec2e7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d768e2d3de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d768e2d3d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09101b0ee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09101b0ee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d69bec2e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d69bec2e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d4b5a2fb7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d4b5a2fb7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d5d8411ef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d5d8411ef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d768e2d3d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d768e2d3d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69bec2e72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69bec2e72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d69bec2e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d69bec2e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d768e2d3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d768e2d3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d69bec2e7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d69bec2e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d5d8411ef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d5d8411ef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d3c4f407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d3c4f407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9101b0ee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09101b0ee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d768e2d3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d768e2d3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568da9e5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568da9e5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4.png"/><Relationship Id="rId13" Type="http://schemas.openxmlformats.org/officeDocument/2006/relationships/image" Target="../media/image25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Relationship Id="rId15" Type="http://schemas.openxmlformats.org/officeDocument/2006/relationships/image" Target="../media/image31.png"/><Relationship Id="rId14" Type="http://schemas.openxmlformats.org/officeDocument/2006/relationships/image" Target="../media/image37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20" Type="http://schemas.openxmlformats.org/officeDocument/2006/relationships/image" Target="../media/image91.png"/><Relationship Id="rId11" Type="http://schemas.openxmlformats.org/officeDocument/2006/relationships/image" Target="../media/image88.png"/><Relationship Id="rId10" Type="http://schemas.openxmlformats.org/officeDocument/2006/relationships/image" Target="../media/image73.png"/><Relationship Id="rId21" Type="http://schemas.openxmlformats.org/officeDocument/2006/relationships/image" Target="../media/image92.png"/><Relationship Id="rId13" Type="http://schemas.openxmlformats.org/officeDocument/2006/relationships/image" Target="../media/image79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Relationship Id="rId15" Type="http://schemas.openxmlformats.org/officeDocument/2006/relationships/image" Target="../media/image83.png"/><Relationship Id="rId14" Type="http://schemas.openxmlformats.org/officeDocument/2006/relationships/image" Target="../media/image82.png"/><Relationship Id="rId17" Type="http://schemas.openxmlformats.org/officeDocument/2006/relationships/image" Target="../media/image86.png"/><Relationship Id="rId16" Type="http://schemas.openxmlformats.org/officeDocument/2006/relationships/image" Target="../media/image89.png"/><Relationship Id="rId5" Type="http://schemas.openxmlformats.org/officeDocument/2006/relationships/image" Target="../media/image75.png"/><Relationship Id="rId19" Type="http://schemas.openxmlformats.org/officeDocument/2006/relationships/image" Target="../media/image87.png"/><Relationship Id="rId6" Type="http://schemas.openxmlformats.org/officeDocument/2006/relationships/image" Target="../media/image71.png"/><Relationship Id="rId18" Type="http://schemas.openxmlformats.org/officeDocument/2006/relationships/image" Target="../media/image84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5.png"/><Relationship Id="rId4" Type="http://schemas.openxmlformats.org/officeDocument/2006/relationships/image" Target="../media/image9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5.png"/><Relationship Id="rId4" Type="http://schemas.openxmlformats.org/officeDocument/2006/relationships/image" Target="../media/image1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1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7.png"/><Relationship Id="rId4" Type="http://schemas.openxmlformats.org/officeDocument/2006/relationships/image" Target="../media/image101.png"/><Relationship Id="rId5" Type="http://schemas.openxmlformats.org/officeDocument/2006/relationships/image" Target="../media/image10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0.png"/><Relationship Id="rId4" Type="http://schemas.openxmlformats.org/officeDocument/2006/relationships/image" Target="../media/image10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3.png"/><Relationship Id="rId4" Type="http://schemas.openxmlformats.org/officeDocument/2006/relationships/image" Target="../media/image112.png"/><Relationship Id="rId5" Type="http://schemas.openxmlformats.org/officeDocument/2006/relationships/image" Target="../media/image10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7.png"/><Relationship Id="rId4" Type="http://schemas.openxmlformats.org/officeDocument/2006/relationships/image" Target="../media/image115.png"/><Relationship Id="rId5" Type="http://schemas.openxmlformats.org/officeDocument/2006/relationships/image" Target="../media/image119.png"/><Relationship Id="rId6" Type="http://schemas.openxmlformats.org/officeDocument/2006/relationships/image" Target="../media/image102.png"/><Relationship Id="rId7" Type="http://schemas.openxmlformats.org/officeDocument/2006/relationships/image" Target="../media/image1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9.png"/><Relationship Id="rId4" Type="http://schemas.openxmlformats.org/officeDocument/2006/relationships/image" Target="../media/image1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7.png"/><Relationship Id="rId4" Type="http://schemas.openxmlformats.org/officeDocument/2006/relationships/image" Target="../media/image114.png"/><Relationship Id="rId5" Type="http://schemas.openxmlformats.org/officeDocument/2006/relationships/image" Target="../media/image124.png"/><Relationship Id="rId6" Type="http://schemas.openxmlformats.org/officeDocument/2006/relationships/image" Target="../media/image1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2.png"/><Relationship Id="rId4" Type="http://schemas.openxmlformats.org/officeDocument/2006/relationships/image" Target="../media/image1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5.png"/><Relationship Id="rId4" Type="http://schemas.openxmlformats.org/officeDocument/2006/relationships/image" Target="../media/image119.png"/><Relationship Id="rId5" Type="http://schemas.openxmlformats.org/officeDocument/2006/relationships/image" Target="../media/image8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5.png"/><Relationship Id="rId4" Type="http://schemas.openxmlformats.org/officeDocument/2006/relationships/image" Target="../media/image32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Relationship Id="rId7" Type="http://schemas.openxmlformats.org/officeDocument/2006/relationships/image" Target="../media/image1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9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0.png"/><Relationship Id="rId4" Type="http://schemas.openxmlformats.org/officeDocument/2006/relationships/image" Target="../media/image128.png"/><Relationship Id="rId5" Type="http://schemas.openxmlformats.org/officeDocument/2006/relationships/image" Target="../media/image13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0.png"/><Relationship Id="rId4" Type="http://schemas.openxmlformats.org/officeDocument/2006/relationships/image" Target="../media/image127.png"/><Relationship Id="rId5" Type="http://schemas.openxmlformats.org/officeDocument/2006/relationships/image" Target="../media/image13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0.png"/><Relationship Id="rId4" Type="http://schemas.openxmlformats.org/officeDocument/2006/relationships/image" Target="../media/image134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4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4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4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6.png"/><Relationship Id="rId4" Type="http://schemas.openxmlformats.org/officeDocument/2006/relationships/image" Target="../media/image131.png"/><Relationship Id="rId5" Type="http://schemas.openxmlformats.org/officeDocument/2006/relationships/image" Target="../media/image135.png"/><Relationship Id="rId6" Type="http://schemas.openxmlformats.org/officeDocument/2006/relationships/image" Target="../media/image134.jpg"/><Relationship Id="rId7" Type="http://schemas.openxmlformats.org/officeDocument/2006/relationships/image" Target="../media/image13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4.jpg"/><Relationship Id="rId4" Type="http://schemas.openxmlformats.org/officeDocument/2006/relationships/image" Target="../media/image13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4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8.png"/><Relationship Id="rId4" Type="http://schemas.openxmlformats.org/officeDocument/2006/relationships/image" Target="../media/image137.jpg"/><Relationship Id="rId5" Type="http://schemas.openxmlformats.org/officeDocument/2006/relationships/image" Target="../media/image13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1.png"/><Relationship Id="rId4" Type="http://schemas.openxmlformats.org/officeDocument/2006/relationships/image" Target="../media/image127.png"/><Relationship Id="rId5" Type="http://schemas.openxmlformats.org/officeDocument/2006/relationships/image" Target="../media/image140.png"/><Relationship Id="rId6" Type="http://schemas.openxmlformats.org/officeDocument/2006/relationships/image" Target="../media/image1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스마트 병원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MVLAB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CCTV 집계</a:t>
            </a:r>
            <a:endParaRPr/>
          </a:p>
        </p:txBody>
      </p:sp>
      <p:graphicFrame>
        <p:nvGraphicFramePr>
          <p:cNvPr id="126" name="Google Shape;126;p22"/>
          <p:cNvGraphicFramePr/>
          <p:nvPr/>
        </p:nvGraphicFramePr>
        <p:xfrm>
          <a:off x="529175" y="12633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774950"/>
                <a:gridCol w="683450"/>
                <a:gridCol w="901975"/>
                <a:gridCol w="10078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인원 수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방 수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CCTV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합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8 인실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x 2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10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6 인실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x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 인실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x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 인실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x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인실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x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인실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x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합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30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00FF"/>
                          </a:solidFill>
                        </a:rPr>
                        <a:t>36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7" name="Google Shape;127;p22"/>
          <p:cNvGraphicFramePr/>
          <p:nvPr/>
        </p:nvGraphicFramePr>
        <p:xfrm>
          <a:off x="4670925" y="12633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774950"/>
                <a:gridCol w="683450"/>
                <a:gridCol w="901975"/>
                <a:gridCol w="10078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인원 수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방 수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CCTV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합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8 인실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x 2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10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6 인실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7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x 2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14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5 인실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9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x 2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0000"/>
                          </a:solidFill>
                        </a:rPr>
                        <a:t>18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 인실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x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2 인실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x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 인실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x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합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30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00FF"/>
                          </a:solidFill>
                        </a:rPr>
                        <a:t>52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SmartPeep </a:t>
            </a:r>
            <a:endParaRPr/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CCTV AI 간호 시스템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SmartPeep : AI health-tech company, China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간호 의료진을 돕는 AI 시스템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병원용, 노인보호용, 가정용의 실내 모니터링 시스템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25" y="2098177"/>
            <a:ext cx="7162101" cy="11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200" y="3475875"/>
            <a:ext cx="68008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SmartPeep  : AI health-tech company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모니터링, 리포팅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일반 장소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낙상 검출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제한된 지역에서의 노인 검출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간호사 방문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서성거리는 노인 검출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장시간 화장실 이용 검출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화장실 입구 모니터링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접촉자 추적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50" y="1564637"/>
            <a:ext cx="205075" cy="19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50" y="1824690"/>
            <a:ext cx="205075" cy="18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275" y="2076000"/>
            <a:ext cx="20506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263" y="2305625"/>
            <a:ext cx="205075" cy="33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275" y="2646272"/>
            <a:ext cx="205075" cy="19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287" y="3082025"/>
            <a:ext cx="205075" cy="17849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4640575" y="12249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병실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낙상 검출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낙상 방지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침대에서 사라짐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욕창 관리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장시간 화장실 이용 검출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화장실 입구 모니터링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간호사 방문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000" y="1674512"/>
            <a:ext cx="205075" cy="19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6400" y="1927175"/>
            <a:ext cx="210274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2650" y="2183150"/>
            <a:ext cx="237777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99338" y="2439125"/>
            <a:ext cx="244400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9000" y="2695097"/>
            <a:ext cx="205075" cy="19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675" y="3082025"/>
            <a:ext cx="205067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3424775"/>
            <a:ext cx="3924300" cy="15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리포팅&amp;분석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환자 중심 리포트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실시간 대시보드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시간별 리포트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이벤트 로그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7274" y="3843150"/>
            <a:ext cx="205075" cy="21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4888" y="4101875"/>
            <a:ext cx="189808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4888" y="4376200"/>
            <a:ext cx="189800" cy="1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4903" y="4642925"/>
            <a:ext cx="189800" cy="16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침대 내려오기 검출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Attempt to get out &gt; Nurse visit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550" y="2156225"/>
            <a:ext cx="4338137" cy="26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342" y="2156225"/>
            <a:ext cx="3230257" cy="26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낙상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Fall detected &gt; Nurse visit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21" y="1908225"/>
            <a:ext cx="4516874" cy="2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950" y="1908247"/>
            <a:ext cx="2318191" cy="29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욕창 관리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오랫동안 환자가 자세를 바꾸지 않으면 알림 전달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Reminder : Turn the resident &gt; Ok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54" y="1972700"/>
            <a:ext cx="3246476" cy="29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100" y="1972700"/>
            <a:ext cx="1917423" cy="2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150" y="1972700"/>
            <a:ext cx="2892204" cy="29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043" y="152400"/>
            <a:ext cx="77115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환경센서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온도/습도/노이즈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사람 감지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맥박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호흡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몸무게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컨트롤러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모니터링</a:t>
            </a:r>
            <a:endParaRPr/>
          </a:p>
        </p:txBody>
      </p:sp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다중병상 모니터링 시스템 / </a:t>
            </a:r>
            <a:r>
              <a:rPr lang="ko" sz="2577"/>
              <a:t>DREAM VISION의 SENTHING</a:t>
            </a:r>
            <a:endParaRPr sz="2577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이상징후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248" y="658175"/>
            <a:ext cx="7041050" cy="440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CCTV 필요 개수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강원대 병원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95" y="0"/>
            <a:ext cx="81962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사고 방지, 대처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0942"/>
            <a:ext cx="9144000" cy="423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272" y="0"/>
            <a:ext cx="734545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투약 : Drug Pills Detection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Automatic Drug Pills Detection based on Convolution Neural Network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약 표면 글자가 보일정도로 근접 촬영 필요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6454" l="0" r="0" t="0"/>
          <a:stretch/>
        </p:blipFill>
        <p:spPr>
          <a:xfrm>
            <a:off x="2719650" y="2197150"/>
            <a:ext cx="6324600" cy="24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00" y="2450071"/>
            <a:ext cx="2579475" cy="16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식사</a:t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음식 검출기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섭취 분석기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Food-Intake Monitoring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 rotWithShape="1">
          <a:blip r:embed="rId3">
            <a:alphaModFix/>
          </a:blip>
          <a:srcRect b="0" l="0" r="0" t="6252"/>
          <a:stretch/>
        </p:blipFill>
        <p:spPr>
          <a:xfrm>
            <a:off x="422525" y="2449750"/>
            <a:ext cx="3393850" cy="25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875" y="80812"/>
            <a:ext cx="3354425" cy="498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 기반 이상 환자 행동 검출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Vision-Based Detection of Unusual Patient Activity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퀸스랜드 대학교, 자동 시스템 연구실 2011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Harris corner detection, optical flow, HMM model</a:t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550" y="3390450"/>
            <a:ext cx="4333249" cy="149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00" y="2183661"/>
            <a:ext cx="4272775" cy="295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788" y="2306326"/>
            <a:ext cx="4272775" cy="93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 행동 인식</a:t>
            </a:r>
            <a:endParaRPr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Patient Monitoring by Abnormal Human Activity Recognition Based on CNN Architecture 충북대+파키스탄 2020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수집(연기자) / CNN 검출 모델</a:t>
            </a:r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250" y="2054525"/>
            <a:ext cx="3567075" cy="10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324" y="2528325"/>
            <a:ext cx="4654950" cy="2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 행동 인식 성능</a:t>
            </a:r>
            <a:endParaRPr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행동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backward fall, chest pain, coughing,</a:t>
            </a:r>
            <a:r>
              <a:rPr lang="ko"/>
              <a:t> faint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forward fall, headache, vomit, taking medicine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성능 : 학습 60%, 테스트 40%</a:t>
            </a:r>
            <a:endParaRPr/>
          </a:p>
        </p:txBody>
      </p:sp>
      <p:grpSp>
        <p:nvGrpSpPr>
          <p:cNvPr id="272" name="Google Shape;272;p39"/>
          <p:cNvGrpSpPr/>
          <p:nvPr/>
        </p:nvGrpSpPr>
        <p:grpSpPr>
          <a:xfrm>
            <a:off x="126325" y="2529588"/>
            <a:ext cx="4251624" cy="2115500"/>
            <a:chOff x="126325" y="2453388"/>
            <a:chExt cx="4251624" cy="2115500"/>
          </a:xfrm>
        </p:grpSpPr>
        <p:pic>
          <p:nvPicPr>
            <p:cNvPr id="273" name="Google Shape;27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6325" y="2453388"/>
              <a:ext cx="4251624" cy="104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325" y="3535571"/>
              <a:ext cx="4251624" cy="10333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5" name="Google Shape;2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774" y="2529612"/>
            <a:ext cx="4484326" cy="211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 개인 정보 보호 : 저해상도 깊이 이미지</a:t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Privacy-Preserving Action Recognition for Smart Hospitals using Low-Resolution Depth Images 2018 스탠포드 대학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9825"/>
            <a:ext cx="9144001" cy="178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ICU Activity Logging</a:t>
            </a:r>
            <a:endParaRPr/>
          </a:p>
        </p:txBody>
      </p:sp>
      <p:sp>
        <p:nvSpPr>
          <p:cNvPr id="288" name="Google Shape;288;p41"/>
          <p:cNvSpPr txBox="1"/>
          <p:nvPr>
            <p:ph idx="1" type="body"/>
          </p:nvPr>
        </p:nvSpPr>
        <p:spPr>
          <a:xfrm>
            <a:off x="311700" y="1152475"/>
            <a:ext cx="212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 </a:t>
            </a:r>
            <a:r>
              <a:rPr lang="ko"/>
              <a:t>getting in bed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 sitting on a chair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3 getting out of bed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4 standing up from a chair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377" y="1017723"/>
            <a:ext cx="6593274" cy="40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후보 장소 3곳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A-104 지상 3층, </a:t>
            </a:r>
            <a:r>
              <a:rPr lang="ko"/>
              <a:t>7개실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45병동, </a:t>
            </a:r>
            <a:r>
              <a:rPr lang="ko"/>
              <a:t>12개실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51병동, </a:t>
            </a:r>
            <a:r>
              <a:rPr lang="ko"/>
              <a:t>11개실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총 30개실</a:t>
            </a:r>
            <a:r>
              <a:rPr lang="ko"/>
              <a:t>, 138 침대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저해상도 성능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Hand Hygiene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ICU Activity Logging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4 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side-view of the room</a:t>
            </a:r>
            <a:endParaRPr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3" y="3153400"/>
            <a:ext cx="3848424" cy="13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25" y="3251200"/>
            <a:ext cx="5040300" cy="12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중환자 모니터링 </a:t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Activity Monitoring for ICU Patients Using Deep Learning and Image Processing 2020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사람 검출, 손 검출, 손 모양 변화 감지</a:t>
            </a:r>
            <a:endParaRPr/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9" y="2255494"/>
            <a:ext cx="3454424" cy="20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275" y="2390462"/>
            <a:ext cx="2065499" cy="222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575" y="2662310"/>
            <a:ext cx="2065500" cy="121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PIROPO :</a:t>
            </a:r>
            <a:r>
              <a:rPr lang="ko" sz="1688"/>
              <a:t> (People in Indoor ROoms with Perspective and Omnidirectional cameras)</a:t>
            </a:r>
            <a:endParaRPr sz="1688"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multiple sequences recorded in two different indoor rooms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using both omnidirectional(800x600) and perspective cameras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people walking, standing, and sitting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Both annotated and non-annotated sequences are provided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ground truth is </a:t>
            </a:r>
            <a:r>
              <a:rPr lang="ko">
                <a:solidFill>
                  <a:srgbClr val="FF0000"/>
                </a:solidFill>
              </a:rPr>
              <a:t>point</a:t>
            </a:r>
            <a:r>
              <a:rPr lang="ko"/>
              <a:t>-based (each person in the scene is represented by the point located in the center of its </a:t>
            </a:r>
            <a:r>
              <a:rPr lang="ko">
                <a:solidFill>
                  <a:srgbClr val="FF0000"/>
                </a:solidFill>
              </a:rPr>
              <a:t>head</a:t>
            </a:r>
            <a:r>
              <a:rPr lang="ko"/>
              <a:t>).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In total, more than 100,000 annotated frames are available</a:t>
            </a:r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3131750"/>
            <a:ext cx="2844994" cy="201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304" y="3131752"/>
            <a:ext cx="2844996" cy="201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관련 연구</a:t>
            </a:r>
            <a:endParaRPr/>
          </a:p>
        </p:txBody>
      </p:sp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Improved Person Detection on Omnidirectional Images with Non-maxima Suppression 2019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YOLOv2 to virtual perspective views and transform the detections back to the omnidirectional source images, </a:t>
            </a:r>
            <a:r>
              <a:rPr lang="ko"/>
              <a:t>64.4 %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/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300" y="3115938"/>
            <a:ext cx="36957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700" y="2917850"/>
            <a:ext cx="2105137" cy="20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후속</a:t>
            </a:r>
            <a:endParaRPr/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Robust people indoor localization with omnidirectional cameras using a Grid of Spatial-Aware Classifiers 2021 : </a:t>
            </a:r>
            <a:r>
              <a:rPr lang="ko"/>
              <a:t>점 라벨링, </a:t>
            </a:r>
            <a:r>
              <a:rPr lang="ko"/>
              <a:t>HOG 특징 추출기</a:t>
            </a:r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374" y="3790899"/>
            <a:ext cx="5992824" cy="13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00" y="1844450"/>
            <a:ext cx="7079944" cy="19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Mirror Worlds</a:t>
            </a:r>
            <a:endParaRPr/>
          </a:p>
        </p:txBody>
      </p:sp>
      <p:sp>
        <p:nvSpPr>
          <p:cNvPr id="336" name="Google Shape;33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</a:t>
            </a:r>
            <a:r>
              <a:rPr lang="ko"/>
              <a:t>e</a:t>
            </a:r>
            <a:r>
              <a:rPr lang="ko"/>
              <a:t>iling mount fisheye camera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35 camera in Moss Art Center building at Virginia Tech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VR 와 </a:t>
            </a:r>
            <a:r>
              <a:rPr lang="ko"/>
              <a:t>아바타로 </a:t>
            </a:r>
            <a:r>
              <a:rPr lang="ko"/>
              <a:t>사람 위치를 실시간으로 표현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공개데이터 image dataset with 30 videos and 13k frames, 사각형 경계 박스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보스턴 대학에서 각도 라벨을 추가해서 공개함 ( </a:t>
            </a:r>
            <a:r>
              <a:rPr lang="ko"/>
              <a:t>MW-R )</a:t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991" y="2785900"/>
            <a:ext cx="4012434" cy="2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850627"/>
            <a:ext cx="2429172" cy="197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1398553" cy="217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534" y="0"/>
            <a:ext cx="1398553" cy="217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064" y="0"/>
            <a:ext cx="1360146" cy="2174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218" y="0"/>
            <a:ext cx="1360146" cy="2174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7372" y="0"/>
            <a:ext cx="1398545" cy="216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5905" y="5824"/>
            <a:ext cx="1398545" cy="216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" y="2174386"/>
            <a:ext cx="1398545" cy="216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98539" y="2174379"/>
            <a:ext cx="1398545" cy="216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97058" y="2174386"/>
            <a:ext cx="1398545" cy="216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95603" y="2174391"/>
            <a:ext cx="1398545" cy="216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36575" y="2162725"/>
            <a:ext cx="1405900" cy="216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" y="4360303"/>
            <a:ext cx="1538391" cy="237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38401" y="4360303"/>
            <a:ext cx="1538391" cy="237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69283" y="4348720"/>
            <a:ext cx="1523367" cy="235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600169" y="4383520"/>
            <a:ext cx="1523367" cy="235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23541" y="4461308"/>
            <a:ext cx="1398545" cy="221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522090" y="4449676"/>
            <a:ext cx="1405914" cy="222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804451" y="6716117"/>
            <a:ext cx="1398545" cy="221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203000" y="6704486"/>
            <a:ext cx="1398514" cy="221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HABBOF : </a:t>
            </a:r>
            <a:r>
              <a:rPr lang="ko" sz="1577"/>
              <a:t>Human-Aligned Bounding Boxes from Overhead Fisheye cameras dataset </a:t>
            </a:r>
            <a:endParaRPr sz="1577"/>
          </a:p>
        </p:txBody>
      </p:sp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311700" y="1152475"/>
            <a:ext cx="396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/>
              <a:t>보스턴 대학 공개 데이터 2019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박스에 각도 추가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4개 장소</a:t>
            </a:r>
            <a:endParaRPr sz="1600"/>
          </a:p>
        </p:txBody>
      </p:sp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75" y="2334750"/>
            <a:ext cx="2494200" cy="24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625" y="1152475"/>
            <a:ext cx="4508499" cy="38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CEPDOF : </a:t>
            </a:r>
            <a:r>
              <a:rPr lang="ko" sz="1800"/>
              <a:t>Challenging Events for Person Detection from Overhead Fisheye Images </a:t>
            </a:r>
            <a:endParaRPr sz="1800"/>
          </a:p>
        </p:txBody>
      </p:sp>
      <p:sp>
        <p:nvSpPr>
          <p:cNvPr id="375" name="Google Shape;37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보스턴 대학 VIP Laboratory 공개 데이터 2020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8 videos in a small classroom, 9GB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with up to 13 people visible at a time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25,504  annotated frames</a:t>
            </a:r>
            <a:endParaRPr/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350" y="1698000"/>
            <a:ext cx="3193950" cy="31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0"/>
          <p:cNvPicPr preferRelativeResize="0"/>
          <p:nvPr/>
        </p:nvPicPr>
        <p:blipFill rotWithShape="1">
          <a:blip r:embed="rId4">
            <a:alphaModFix/>
          </a:blip>
          <a:srcRect b="5150" l="0" r="0" t="0"/>
          <a:stretch/>
        </p:blipFill>
        <p:spPr>
          <a:xfrm>
            <a:off x="748825" y="2432150"/>
            <a:ext cx="4467225" cy="26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어안 렌즈 이미지 공개 데이터</a:t>
            </a:r>
            <a:endParaRPr/>
          </a:p>
        </p:txBody>
      </p:sp>
      <p:sp>
        <p:nvSpPr>
          <p:cNvPr id="383" name="Google Shape;383;p51"/>
          <p:cNvSpPr txBox="1"/>
          <p:nvPr>
            <p:ph idx="1" type="body"/>
          </p:nvPr>
        </p:nvSpPr>
        <p:spPr>
          <a:xfrm>
            <a:off x="311700" y="1170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HABBOF  연구실 크기가 병실과 비슷함</a:t>
            </a:r>
            <a:endParaRPr/>
          </a:p>
        </p:txBody>
      </p:sp>
      <p:graphicFrame>
        <p:nvGraphicFramePr>
          <p:cNvPr id="384" name="Google Shape;384;p51"/>
          <p:cNvGraphicFramePr/>
          <p:nvPr/>
        </p:nvGraphicFramePr>
        <p:xfrm>
          <a:off x="886725" y="180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1237900"/>
                <a:gridCol w="925525"/>
                <a:gridCol w="1455625"/>
                <a:gridCol w="905700"/>
                <a:gridCol w="1286125"/>
                <a:gridCol w="1049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이름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장소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해상도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박스 수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라벨 종류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라벨 포맷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434343"/>
                          </a:solidFill>
                        </a:rPr>
                        <a:t>CEPDOF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강의실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2048x2048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25k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xywh, a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json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HABBOF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>
                          <a:solidFill>
                            <a:srgbClr val="434343"/>
                          </a:solidFill>
                        </a:rPr>
                        <a:t>랩</a:t>
                      </a:r>
                      <a:r>
                        <a:rPr lang="ko">
                          <a:solidFill>
                            <a:srgbClr val="434343"/>
                          </a:solidFill>
                        </a:rPr>
                        <a:t> 미팅룸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2048x2048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6k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xywh, a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csv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PIROPO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사무실 복도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800x600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100k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xy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csv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Mirror World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다양함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1056x1056 ~ 1488x1360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13k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xywh, id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csv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A-104 지상 3층, 7개실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>
                <a:solidFill>
                  <a:srgbClr val="0000FF"/>
                </a:solidFill>
              </a:rPr>
              <a:t>8인실</a:t>
            </a:r>
            <a:r>
              <a:rPr lang="ko"/>
              <a:t> x 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4인실 x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2인실 x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1인실 x 1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75" y="3137725"/>
            <a:ext cx="3305075" cy="1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488" y="2487113"/>
            <a:ext cx="2409825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0150" y="2468063"/>
            <a:ext cx="13906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6338" y="2454913"/>
            <a:ext cx="143827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</a:t>
            </a:r>
            <a:endParaRPr/>
          </a:p>
        </p:txBody>
      </p:sp>
      <p:sp>
        <p:nvSpPr>
          <p:cNvPr id="390" name="Google Shape;39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중심부 방향으로 박스 회전</a:t>
            </a:r>
            <a:endParaRPr/>
          </a:p>
        </p:txBody>
      </p:sp>
      <p:pic>
        <p:nvPicPr>
          <p:cNvPr id="391" name="Google Shape;3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25" y="1800625"/>
            <a:ext cx="3224425" cy="32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3" name="Google Shape;393;p52"/>
          <p:cNvGraphicFramePr/>
          <p:nvPr/>
        </p:nvGraphicFramePr>
        <p:xfrm>
          <a:off x="40005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2571750"/>
                <a:gridCol w="2571750"/>
              </a:tblGrid>
              <a:tr h="257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4" name="Google Shape;394;p52"/>
          <p:cNvSpPr/>
          <p:nvPr/>
        </p:nvSpPr>
        <p:spPr>
          <a:xfrm rot="275985">
            <a:off x="6466594" y="445012"/>
            <a:ext cx="557395" cy="1066034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2"/>
          <p:cNvSpPr/>
          <p:nvPr/>
        </p:nvSpPr>
        <p:spPr>
          <a:xfrm rot="1383247">
            <a:off x="7170026" y="482716"/>
            <a:ext cx="359295" cy="537269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2"/>
          <p:cNvSpPr/>
          <p:nvPr/>
        </p:nvSpPr>
        <p:spPr>
          <a:xfrm rot="-2700000">
            <a:off x="5234382" y="1146408"/>
            <a:ext cx="502329" cy="61688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2"/>
          <p:cNvSpPr/>
          <p:nvPr/>
        </p:nvSpPr>
        <p:spPr>
          <a:xfrm rot="-5404514">
            <a:off x="4535384" y="2260029"/>
            <a:ext cx="456900" cy="477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2"/>
          <p:cNvSpPr/>
          <p:nvPr/>
        </p:nvSpPr>
        <p:spPr>
          <a:xfrm rot="-3551676">
            <a:off x="4590784" y="1225799"/>
            <a:ext cx="502613" cy="616881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2"/>
          <p:cNvSpPr/>
          <p:nvPr/>
        </p:nvSpPr>
        <p:spPr>
          <a:xfrm>
            <a:off x="6490050" y="2497375"/>
            <a:ext cx="148800" cy="1488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0" name="Google Shape;400;p52"/>
          <p:cNvCxnSpPr>
            <a:stCxn id="396" idx="2"/>
            <a:endCxn id="399" idx="1"/>
          </p:cNvCxnSpPr>
          <p:nvPr/>
        </p:nvCxnSpPr>
        <p:spPr>
          <a:xfrm>
            <a:off x="5703646" y="1672948"/>
            <a:ext cx="808200" cy="8463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52"/>
          <p:cNvCxnSpPr>
            <a:stCxn id="398" idx="2"/>
            <a:endCxn id="399" idx="1"/>
          </p:cNvCxnSpPr>
          <p:nvPr/>
        </p:nvCxnSpPr>
        <p:spPr>
          <a:xfrm>
            <a:off x="5106841" y="1692490"/>
            <a:ext cx="1404900" cy="8268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52"/>
          <p:cNvCxnSpPr>
            <a:stCxn id="397" idx="2"/>
            <a:endCxn id="399" idx="2"/>
          </p:cNvCxnSpPr>
          <p:nvPr/>
        </p:nvCxnSpPr>
        <p:spPr>
          <a:xfrm>
            <a:off x="5002634" y="2498829"/>
            <a:ext cx="1487400" cy="729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52"/>
          <p:cNvCxnSpPr>
            <a:stCxn id="395" idx="2"/>
            <a:endCxn id="399" idx="7"/>
          </p:cNvCxnSpPr>
          <p:nvPr/>
        </p:nvCxnSpPr>
        <p:spPr>
          <a:xfrm flipH="1">
            <a:off x="6616923" y="998550"/>
            <a:ext cx="627600" cy="1520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52"/>
          <p:cNvCxnSpPr>
            <a:stCxn id="394" idx="2"/>
            <a:endCxn id="399" idx="0"/>
          </p:cNvCxnSpPr>
          <p:nvPr/>
        </p:nvCxnSpPr>
        <p:spPr>
          <a:xfrm flipH="1">
            <a:off x="6564542" y="1509329"/>
            <a:ext cx="138000" cy="9879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52"/>
          <p:cNvSpPr/>
          <p:nvPr/>
        </p:nvSpPr>
        <p:spPr>
          <a:xfrm rot="3892446">
            <a:off x="7488580" y="1506618"/>
            <a:ext cx="571585" cy="96282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52"/>
          <p:cNvCxnSpPr>
            <a:stCxn id="405" idx="2"/>
            <a:endCxn id="399" idx="7"/>
          </p:cNvCxnSpPr>
          <p:nvPr/>
        </p:nvCxnSpPr>
        <p:spPr>
          <a:xfrm flipH="1">
            <a:off x="6617123" y="2192028"/>
            <a:ext cx="721200" cy="327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52"/>
          <p:cNvSpPr/>
          <p:nvPr/>
        </p:nvSpPr>
        <p:spPr>
          <a:xfrm rot="7780922">
            <a:off x="7302777" y="2855684"/>
            <a:ext cx="659174" cy="123169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52"/>
          <p:cNvCxnSpPr>
            <a:stCxn id="407" idx="2"/>
            <a:endCxn id="399" idx="5"/>
          </p:cNvCxnSpPr>
          <p:nvPr/>
        </p:nvCxnSpPr>
        <p:spPr>
          <a:xfrm rot="10800000">
            <a:off x="6617164" y="2624329"/>
            <a:ext cx="541800" cy="4533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52"/>
          <p:cNvSpPr/>
          <p:nvPr/>
        </p:nvSpPr>
        <p:spPr>
          <a:xfrm rot="-9210017">
            <a:off x="5642070" y="3038420"/>
            <a:ext cx="705972" cy="1306758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52"/>
          <p:cNvCxnSpPr>
            <a:stCxn id="409" idx="2"/>
            <a:endCxn id="399" idx="3"/>
          </p:cNvCxnSpPr>
          <p:nvPr/>
        </p:nvCxnSpPr>
        <p:spPr>
          <a:xfrm flipH="1" rot="10800000">
            <a:off x="6287556" y="2624249"/>
            <a:ext cx="224400" cy="4833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52"/>
          <p:cNvSpPr/>
          <p:nvPr/>
        </p:nvSpPr>
        <p:spPr>
          <a:xfrm rot="3284925">
            <a:off x="7591108" y="913193"/>
            <a:ext cx="1423168" cy="645813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52"/>
          <p:cNvCxnSpPr>
            <a:endCxn id="399" idx="7"/>
          </p:cNvCxnSpPr>
          <p:nvPr/>
        </p:nvCxnSpPr>
        <p:spPr>
          <a:xfrm flipH="1">
            <a:off x="6617059" y="395766"/>
            <a:ext cx="1581900" cy="2123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52"/>
          <p:cNvCxnSpPr>
            <a:endCxn id="399" idx="7"/>
          </p:cNvCxnSpPr>
          <p:nvPr/>
        </p:nvCxnSpPr>
        <p:spPr>
          <a:xfrm flipH="1">
            <a:off x="6617059" y="1599366"/>
            <a:ext cx="2397600" cy="9198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>
            <p:ph type="title"/>
          </p:nvPr>
        </p:nvSpPr>
        <p:spPr>
          <a:xfrm>
            <a:off x="311700" y="445025"/>
            <a:ext cx="18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스켈레톤</a:t>
            </a:r>
            <a:endParaRPr/>
          </a:p>
        </p:txBody>
      </p:sp>
      <p:sp>
        <p:nvSpPr>
          <p:cNvPr id="419" name="Google Shape;41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KP 속성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Visible:안보임/가려짐/보임</a:t>
            </a:r>
            <a:endParaRPr/>
          </a:p>
        </p:txBody>
      </p:sp>
      <p:pic>
        <p:nvPicPr>
          <p:cNvPr id="420" name="Google Shape;4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3"/>
          <p:cNvSpPr/>
          <p:nvPr/>
        </p:nvSpPr>
        <p:spPr>
          <a:xfrm rot="298265">
            <a:off x="6466498" y="444973"/>
            <a:ext cx="557397" cy="1066038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3"/>
          <p:cNvSpPr/>
          <p:nvPr/>
        </p:nvSpPr>
        <p:spPr>
          <a:xfrm rot="1250739">
            <a:off x="7181742" y="485084"/>
            <a:ext cx="347336" cy="53705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3"/>
          <p:cNvSpPr/>
          <p:nvPr/>
        </p:nvSpPr>
        <p:spPr>
          <a:xfrm rot="-2700000">
            <a:off x="5234382" y="1146408"/>
            <a:ext cx="502329" cy="61688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3"/>
          <p:cNvSpPr/>
          <p:nvPr/>
        </p:nvSpPr>
        <p:spPr>
          <a:xfrm rot="-5404514">
            <a:off x="4535384" y="2260029"/>
            <a:ext cx="456900" cy="477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3"/>
          <p:cNvSpPr/>
          <p:nvPr/>
        </p:nvSpPr>
        <p:spPr>
          <a:xfrm rot="-3551676">
            <a:off x="4590784" y="1225799"/>
            <a:ext cx="502613" cy="616881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3"/>
          <p:cNvSpPr/>
          <p:nvPr/>
        </p:nvSpPr>
        <p:spPr>
          <a:xfrm rot="3892446">
            <a:off x="7488580" y="1506618"/>
            <a:ext cx="571585" cy="96282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3"/>
          <p:cNvSpPr/>
          <p:nvPr/>
        </p:nvSpPr>
        <p:spPr>
          <a:xfrm rot="7789737">
            <a:off x="7302935" y="2855723"/>
            <a:ext cx="659019" cy="1231614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3"/>
          <p:cNvSpPr/>
          <p:nvPr/>
        </p:nvSpPr>
        <p:spPr>
          <a:xfrm rot="-9210017">
            <a:off x="5642070" y="3038420"/>
            <a:ext cx="705972" cy="1306758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3"/>
          <p:cNvSpPr/>
          <p:nvPr/>
        </p:nvSpPr>
        <p:spPr>
          <a:xfrm>
            <a:off x="6526350" y="69492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6450150" y="875700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3"/>
          <p:cNvSpPr/>
          <p:nvPr/>
        </p:nvSpPr>
        <p:spPr>
          <a:xfrm>
            <a:off x="6526350" y="1048650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3"/>
          <p:cNvSpPr/>
          <p:nvPr/>
        </p:nvSpPr>
        <p:spPr>
          <a:xfrm>
            <a:off x="6939625" y="736700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3"/>
          <p:cNvSpPr/>
          <p:nvPr/>
        </p:nvSpPr>
        <p:spPr>
          <a:xfrm>
            <a:off x="6939625" y="8985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3"/>
          <p:cNvSpPr/>
          <p:nvPr/>
        </p:nvSpPr>
        <p:spPr>
          <a:xfrm>
            <a:off x="6901925" y="100592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3"/>
          <p:cNvSpPr/>
          <p:nvPr/>
        </p:nvSpPr>
        <p:spPr>
          <a:xfrm>
            <a:off x="6638850" y="107882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3"/>
          <p:cNvSpPr/>
          <p:nvPr/>
        </p:nvSpPr>
        <p:spPr>
          <a:xfrm>
            <a:off x="6813950" y="1121550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3"/>
          <p:cNvSpPr/>
          <p:nvPr/>
        </p:nvSpPr>
        <p:spPr>
          <a:xfrm>
            <a:off x="6737750" y="124082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3"/>
          <p:cNvSpPr/>
          <p:nvPr/>
        </p:nvSpPr>
        <p:spPr>
          <a:xfrm>
            <a:off x="6707150" y="1375438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3"/>
          <p:cNvSpPr/>
          <p:nvPr/>
        </p:nvSpPr>
        <p:spPr>
          <a:xfrm>
            <a:off x="6600950" y="1279338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3"/>
          <p:cNvSpPr/>
          <p:nvPr/>
        </p:nvSpPr>
        <p:spPr>
          <a:xfrm>
            <a:off x="6600950" y="1394688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53"/>
          <p:cNvCxnSpPr>
            <a:stCxn id="442" idx="4"/>
          </p:cNvCxnSpPr>
          <p:nvPr/>
        </p:nvCxnSpPr>
        <p:spPr>
          <a:xfrm flipH="1">
            <a:off x="6761650" y="660575"/>
            <a:ext cx="38100" cy="96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53"/>
          <p:cNvCxnSpPr>
            <a:stCxn id="432" idx="2"/>
            <a:endCxn id="429" idx="6"/>
          </p:cNvCxnSpPr>
          <p:nvPr/>
        </p:nvCxnSpPr>
        <p:spPr>
          <a:xfrm rot="10800000">
            <a:off x="6602425" y="731450"/>
            <a:ext cx="337200" cy="41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53"/>
          <p:cNvSpPr/>
          <p:nvPr/>
        </p:nvSpPr>
        <p:spPr>
          <a:xfrm>
            <a:off x="6761650" y="5876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" name="Google Shape;444;p53"/>
          <p:cNvCxnSpPr>
            <a:stCxn id="432" idx="4"/>
            <a:endCxn id="433" idx="0"/>
          </p:cNvCxnSpPr>
          <p:nvPr/>
        </p:nvCxnSpPr>
        <p:spPr>
          <a:xfrm>
            <a:off x="6977725" y="809600"/>
            <a:ext cx="0" cy="89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53"/>
          <p:cNvCxnSpPr>
            <a:stCxn id="433" idx="0"/>
            <a:endCxn id="434" idx="7"/>
          </p:cNvCxnSpPr>
          <p:nvPr/>
        </p:nvCxnSpPr>
        <p:spPr>
          <a:xfrm flipH="1">
            <a:off x="6966925" y="898575"/>
            <a:ext cx="10800" cy="117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53"/>
          <p:cNvCxnSpPr>
            <a:stCxn id="429" idx="3"/>
            <a:endCxn id="430" idx="0"/>
          </p:cNvCxnSpPr>
          <p:nvPr/>
        </p:nvCxnSpPr>
        <p:spPr>
          <a:xfrm flipH="1">
            <a:off x="6488309" y="757149"/>
            <a:ext cx="49200" cy="118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53"/>
          <p:cNvCxnSpPr>
            <a:stCxn id="430" idx="4"/>
            <a:endCxn id="431" idx="1"/>
          </p:cNvCxnSpPr>
          <p:nvPr/>
        </p:nvCxnSpPr>
        <p:spPr>
          <a:xfrm>
            <a:off x="6488250" y="948600"/>
            <a:ext cx="49200" cy="110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53"/>
          <p:cNvCxnSpPr>
            <a:stCxn id="429" idx="4"/>
            <a:endCxn id="435" idx="1"/>
          </p:cNvCxnSpPr>
          <p:nvPr/>
        </p:nvCxnSpPr>
        <p:spPr>
          <a:xfrm>
            <a:off x="6564450" y="767825"/>
            <a:ext cx="85500" cy="3216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53"/>
          <p:cNvCxnSpPr>
            <a:stCxn id="432" idx="3"/>
            <a:endCxn id="436" idx="7"/>
          </p:cNvCxnSpPr>
          <p:nvPr/>
        </p:nvCxnSpPr>
        <p:spPr>
          <a:xfrm flipH="1">
            <a:off x="6879084" y="798924"/>
            <a:ext cx="71700" cy="3333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53"/>
          <p:cNvCxnSpPr>
            <a:stCxn id="435" idx="4"/>
            <a:endCxn id="439" idx="0"/>
          </p:cNvCxnSpPr>
          <p:nvPr/>
        </p:nvCxnSpPr>
        <p:spPr>
          <a:xfrm flipH="1">
            <a:off x="6639150" y="1151725"/>
            <a:ext cx="37800" cy="127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3"/>
          <p:cNvCxnSpPr>
            <a:stCxn id="440" idx="0"/>
            <a:endCxn id="439" idx="4"/>
          </p:cNvCxnSpPr>
          <p:nvPr/>
        </p:nvCxnSpPr>
        <p:spPr>
          <a:xfrm rot="10800000">
            <a:off x="6639050" y="1352388"/>
            <a:ext cx="0" cy="42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53"/>
          <p:cNvCxnSpPr>
            <a:stCxn id="436" idx="3"/>
            <a:endCxn id="437" idx="7"/>
          </p:cNvCxnSpPr>
          <p:nvPr/>
        </p:nvCxnSpPr>
        <p:spPr>
          <a:xfrm flipH="1">
            <a:off x="6802909" y="1183774"/>
            <a:ext cx="22200" cy="67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53"/>
          <p:cNvCxnSpPr>
            <a:stCxn id="438" idx="0"/>
            <a:endCxn id="437" idx="4"/>
          </p:cNvCxnSpPr>
          <p:nvPr/>
        </p:nvCxnSpPr>
        <p:spPr>
          <a:xfrm flipH="1" rot="10800000">
            <a:off x="6745250" y="1313638"/>
            <a:ext cx="30600" cy="61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3"/>
          <p:cNvCxnSpPr>
            <a:stCxn id="435" idx="5"/>
            <a:endCxn id="436" idx="2"/>
          </p:cNvCxnSpPr>
          <p:nvPr/>
        </p:nvCxnSpPr>
        <p:spPr>
          <a:xfrm>
            <a:off x="6703891" y="1141049"/>
            <a:ext cx="110100" cy="171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53"/>
          <p:cNvSpPr/>
          <p:nvPr/>
        </p:nvSpPr>
        <p:spPr>
          <a:xfrm>
            <a:off x="7917850" y="1728600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3"/>
          <p:cNvSpPr/>
          <p:nvPr/>
        </p:nvSpPr>
        <p:spPr>
          <a:xfrm>
            <a:off x="7754125" y="1728600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3"/>
          <p:cNvSpPr/>
          <p:nvPr/>
        </p:nvSpPr>
        <p:spPr>
          <a:xfrm>
            <a:off x="7590413" y="17650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3"/>
          <p:cNvSpPr/>
          <p:nvPr/>
        </p:nvSpPr>
        <p:spPr>
          <a:xfrm>
            <a:off x="8021200" y="2069450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3"/>
          <p:cNvSpPr/>
          <p:nvPr/>
        </p:nvSpPr>
        <p:spPr>
          <a:xfrm>
            <a:off x="7819700" y="207582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3"/>
          <p:cNvSpPr/>
          <p:nvPr/>
        </p:nvSpPr>
        <p:spPr>
          <a:xfrm>
            <a:off x="7629600" y="19545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3"/>
          <p:cNvSpPr/>
          <p:nvPr/>
        </p:nvSpPr>
        <p:spPr>
          <a:xfrm>
            <a:off x="7720450" y="1881913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3"/>
          <p:cNvSpPr/>
          <p:nvPr/>
        </p:nvSpPr>
        <p:spPr>
          <a:xfrm>
            <a:off x="7753975" y="210002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/>
          <p:nvPr/>
        </p:nvSpPr>
        <p:spPr>
          <a:xfrm>
            <a:off x="7524300" y="21298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3"/>
          <p:cNvSpPr/>
          <p:nvPr/>
        </p:nvSpPr>
        <p:spPr>
          <a:xfrm>
            <a:off x="7486200" y="2319063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Google Shape;465;p53"/>
          <p:cNvCxnSpPr>
            <a:stCxn id="458" idx="1"/>
            <a:endCxn id="455" idx="5"/>
          </p:cNvCxnSpPr>
          <p:nvPr/>
        </p:nvCxnSpPr>
        <p:spPr>
          <a:xfrm rot="10800000">
            <a:off x="7982859" y="1790926"/>
            <a:ext cx="49500" cy="289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53"/>
          <p:cNvSpPr/>
          <p:nvPr/>
        </p:nvSpPr>
        <p:spPr>
          <a:xfrm>
            <a:off x="8059250" y="18550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7" name="Google Shape;467;p53"/>
          <p:cNvCxnSpPr>
            <a:stCxn id="466" idx="2"/>
          </p:cNvCxnSpPr>
          <p:nvPr/>
        </p:nvCxnSpPr>
        <p:spPr>
          <a:xfrm flipH="1">
            <a:off x="7987250" y="1891525"/>
            <a:ext cx="72000" cy="17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3"/>
          <p:cNvCxnSpPr>
            <a:stCxn id="458" idx="2"/>
            <a:endCxn id="459" idx="6"/>
          </p:cNvCxnSpPr>
          <p:nvPr/>
        </p:nvCxnSpPr>
        <p:spPr>
          <a:xfrm flipH="1">
            <a:off x="7895800" y="2105900"/>
            <a:ext cx="125400" cy="6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53"/>
          <p:cNvCxnSpPr>
            <a:stCxn id="459" idx="1"/>
            <a:endCxn id="460" idx="5"/>
          </p:cNvCxnSpPr>
          <p:nvPr/>
        </p:nvCxnSpPr>
        <p:spPr>
          <a:xfrm rot="10800000">
            <a:off x="7694659" y="2016901"/>
            <a:ext cx="136200" cy="6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53"/>
          <p:cNvCxnSpPr>
            <a:stCxn id="455" idx="2"/>
            <a:endCxn id="456" idx="6"/>
          </p:cNvCxnSpPr>
          <p:nvPr/>
        </p:nvCxnSpPr>
        <p:spPr>
          <a:xfrm rot="10800000">
            <a:off x="7830250" y="1765050"/>
            <a:ext cx="87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53"/>
          <p:cNvCxnSpPr>
            <a:stCxn id="456" idx="2"/>
            <a:endCxn id="457" idx="7"/>
          </p:cNvCxnSpPr>
          <p:nvPr/>
        </p:nvCxnSpPr>
        <p:spPr>
          <a:xfrm flipH="1">
            <a:off x="7655425" y="1765050"/>
            <a:ext cx="987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53"/>
          <p:cNvCxnSpPr>
            <a:stCxn id="455" idx="4"/>
            <a:endCxn id="461" idx="7"/>
          </p:cNvCxnSpPr>
          <p:nvPr/>
        </p:nvCxnSpPr>
        <p:spPr>
          <a:xfrm flipH="1">
            <a:off x="7785550" y="1801500"/>
            <a:ext cx="170400" cy="912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53"/>
          <p:cNvCxnSpPr>
            <a:stCxn id="458" idx="3"/>
            <a:endCxn id="462" idx="6"/>
          </p:cNvCxnSpPr>
          <p:nvPr/>
        </p:nvCxnSpPr>
        <p:spPr>
          <a:xfrm flipH="1">
            <a:off x="7830159" y="2131674"/>
            <a:ext cx="202200" cy="48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53"/>
          <p:cNvCxnSpPr>
            <a:stCxn id="462" idx="2"/>
            <a:endCxn id="463" idx="7"/>
          </p:cNvCxnSpPr>
          <p:nvPr/>
        </p:nvCxnSpPr>
        <p:spPr>
          <a:xfrm flipH="1">
            <a:off x="7589275" y="2136475"/>
            <a:ext cx="164700" cy="42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53"/>
          <p:cNvCxnSpPr>
            <a:stCxn id="464" idx="7"/>
            <a:endCxn id="463" idx="4"/>
          </p:cNvCxnSpPr>
          <p:nvPr/>
        </p:nvCxnSpPr>
        <p:spPr>
          <a:xfrm flipH="1" rot="10800000">
            <a:off x="7551241" y="2202838"/>
            <a:ext cx="11100" cy="126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53"/>
          <p:cNvCxnSpPr>
            <a:stCxn id="461" idx="4"/>
            <a:endCxn id="462" idx="0"/>
          </p:cNvCxnSpPr>
          <p:nvPr/>
        </p:nvCxnSpPr>
        <p:spPr>
          <a:xfrm>
            <a:off x="7758550" y="1954813"/>
            <a:ext cx="33600" cy="1452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53"/>
          <p:cNvSpPr/>
          <p:nvPr/>
        </p:nvSpPr>
        <p:spPr>
          <a:xfrm>
            <a:off x="5606350" y="368912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3"/>
          <p:cNvSpPr/>
          <p:nvPr/>
        </p:nvSpPr>
        <p:spPr>
          <a:xfrm>
            <a:off x="5687400" y="34465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3"/>
          <p:cNvSpPr/>
          <p:nvPr/>
        </p:nvSpPr>
        <p:spPr>
          <a:xfrm>
            <a:off x="6089350" y="38860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3"/>
          <p:cNvSpPr/>
          <p:nvPr/>
        </p:nvSpPr>
        <p:spPr>
          <a:xfrm>
            <a:off x="6299175" y="35491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3"/>
          <p:cNvSpPr/>
          <p:nvPr/>
        </p:nvSpPr>
        <p:spPr>
          <a:xfrm>
            <a:off x="5881250" y="34350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3"/>
          <p:cNvSpPr/>
          <p:nvPr/>
        </p:nvSpPr>
        <p:spPr>
          <a:xfrm>
            <a:off x="6203600" y="361622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3"/>
          <p:cNvSpPr/>
          <p:nvPr/>
        </p:nvSpPr>
        <p:spPr>
          <a:xfrm>
            <a:off x="6203600" y="3354500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3"/>
          <p:cNvSpPr/>
          <p:nvPr/>
        </p:nvSpPr>
        <p:spPr>
          <a:xfrm>
            <a:off x="6249200" y="3108113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3"/>
          <p:cNvSpPr/>
          <p:nvPr/>
        </p:nvSpPr>
        <p:spPr>
          <a:xfrm>
            <a:off x="5990600" y="3316813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3"/>
          <p:cNvSpPr/>
          <p:nvPr/>
        </p:nvSpPr>
        <p:spPr>
          <a:xfrm>
            <a:off x="6069650" y="31250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7" name="Google Shape;487;p53"/>
          <p:cNvCxnSpPr>
            <a:stCxn id="477" idx="5"/>
            <a:endCxn id="479" idx="2"/>
          </p:cNvCxnSpPr>
          <p:nvPr/>
        </p:nvCxnSpPr>
        <p:spPr>
          <a:xfrm>
            <a:off x="5671391" y="3751349"/>
            <a:ext cx="417900" cy="171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53"/>
          <p:cNvSpPr/>
          <p:nvPr/>
        </p:nvSpPr>
        <p:spPr>
          <a:xfrm>
            <a:off x="5849600" y="4119675"/>
            <a:ext cx="76200" cy="72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9" name="Google Shape;489;p53"/>
          <p:cNvCxnSpPr>
            <a:stCxn id="488" idx="0"/>
          </p:cNvCxnSpPr>
          <p:nvPr/>
        </p:nvCxnSpPr>
        <p:spPr>
          <a:xfrm rot="10800000">
            <a:off x="5886500" y="3851775"/>
            <a:ext cx="1200" cy="267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53"/>
          <p:cNvCxnSpPr>
            <a:stCxn id="479" idx="4"/>
            <a:endCxn id="480" idx="4"/>
          </p:cNvCxnSpPr>
          <p:nvPr/>
        </p:nvCxnSpPr>
        <p:spPr>
          <a:xfrm flipH="1" rot="10800000">
            <a:off x="6127450" y="3622075"/>
            <a:ext cx="209700" cy="33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53"/>
          <p:cNvCxnSpPr>
            <a:stCxn id="477" idx="7"/>
            <a:endCxn id="478" idx="0"/>
          </p:cNvCxnSpPr>
          <p:nvPr/>
        </p:nvCxnSpPr>
        <p:spPr>
          <a:xfrm flipH="1" rot="10800000">
            <a:off x="5671391" y="3446601"/>
            <a:ext cx="54000" cy="253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3"/>
          <p:cNvCxnSpPr>
            <a:stCxn id="477" idx="6"/>
            <a:endCxn id="481" idx="3"/>
          </p:cNvCxnSpPr>
          <p:nvPr/>
        </p:nvCxnSpPr>
        <p:spPr>
          <a:xfrm flipH="1" rot="10800000">
            <a:off x="5682550" y="3497275"/>
            <a:ext cx="210000" cy="2283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53"/>
          <p:cNvCxnSpPr>
            <a:stCxn id="479" idx="7"/>
            <a:endCxn id="482" idx="4"/>
          </p:cNvCxnSpPr>
          <p:nvPr/>
        </p:nvCxnSpPr>
        <p:spPr>
          <a:xfrm flipH="1" rot="10800000">
            <a:off x="6154391" y="3689151"/>
            <a:ext cx="87300" cy="2076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3"/>
          <p:cNvCxnSpPr>
            <a:stCxn id="481" idx="7"/>
            <a:endCxn id="485" idx="3"/>
          </p:cNvCxnSpPr>
          <p:nvPr/>
        </p:nvCxnSpPr>
        <p:spPr>
          <a:xfrm flipH="1" rot="10800000">
            <a:off x="5946291" y="3379151"/>
            <a:ext cx="55500" cy="66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53"/>
          <p:cNvCxnSpPr>
            <a:stCxn id="486" idx="4"/>
            <a:endCxn id="485" idx="7"/>
          </p:cNvCxnSpPr>
          <p:nvPr/>
        </p:nvCxnSpPr>
        <p:spPr>
          <a:xfrm flipH="1">
            <a:off x="6055550" y="3197975"/>
            <a:ext cx="52200" cy="129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53"/>
          <p:cNvCxnSpPr>
            <a:stCxn id="482" idx="0"/>
            <a:endCxn id="483" idx="4"/>
          </p:cNvCxnSpPr>
          <p:nvPr/>
        </p:nvCxnSpPr>
        <p:spPr>
          <a:xfrm rot="10800000">
            <a:off x="6241700" y="3427525"/>
            <a:ext cx="0" cy="188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53"/>
          <p:cNvCxnSpPr>
            <a:stCxn id="484" idx="4"/>
            <a:endCxn id="483" idx="0"/>
          </p:cNvCxnSpPr>
          <p:nvPr/>
        </p:nvCxnSpPr>
        <p:spPr>
          <a:xfrm flipH="1">
            <a:off x="6241700" y="3181013"/>
            <a:ext cx="45600" cy="1734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53"/>
          <p:cNvCxnSpPr>
            <a:stCxn id="481" idx="5"/>
            <a:endCxn id="482" idx="2"/>
          </p:cNvCxnSpPr>
          <p:nvPr/>
        </p:nvCxnSpPr>
        <p:spPr>
          <a:xfrm>
            <a:off x="5946291" y="3497299"/>
            <a:ext cx="257400" cy="1554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9" name="Google Shape;49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0" y="2190533"/>
            <a:ext cx="2444183" cy="2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700" y="1923450"/>
            <a:ext cx="1704104" cy="20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라벨링 도구</a:t>
            </a:r>
            <a:endParaRPr/>
          </a:p>
        </p:txBody>
      </p:sp>
      <p:sp>
        <p:nvSpPr>
          <p:cNvPr id="506" name="Google Shape;50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VIA 한계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스켈레톤 시각화 없음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사람 구분 불편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사람 영역 crop 시 문제 없음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2단계 라벨링은 번거로움</a:t>
            </a:r>
            <a:endParaRPr/>
          </a:p>
        </p:txBody>
      </p:sp>
      <p:pic>
        <p:nvPicPr>
          <p:cNvPr id="507" name="Google Shape;5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550" y="2571750"/>
            <a:ext cx="2001113" cy="23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975" y="445013"/>
            <a:ext cx="41148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RAPiD : </a:t>
            </a:r>
            <a:r>
              <a:rPr lang="ko" sz="1911"/>
              <a:t>Rotation-Aware People Detection in Overhead Fisheye Images: 2019</a:t>
            </a:r>
            <a:endParaRPr sz="1911"/>
          </a:p>
        </p:txBody>
      </p:sp>
      <p:sp>
        <p:nvSpPr>
          <p:cNvPr id="514" name="Google Shape;51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YOLO 검출기에 박스 각도 추가</a:t>
            </a:r>
            <a:endParaRPr/>
          </a:p>
        </p:txBody>
      </p:sp>
      <p:pic>
        <p:nvPicPr>
          <p:cNvPr id="515" name="Google Shape;5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75" y="1608574"/>
            <a:ext cx="7766026" cy="19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0" y="3637213"/>
            <a:ext cx="73152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6600" y="3588850"/>
            <a:ext cx="1629450" cy="16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패치 단위로 사람 검출</a:t>
            </a:r>
            <a:endParaRPr/>
          </a:p>
        </p:txBody>
      </p:sp>
      <p:sp>
        <p:nvSpPr>
          <p:cNvPr id="523" name="Google Shape;52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Efficient Pedestrian Detection in Top-View Fisheye Images Using Compositions of Perspective View Patches 2020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일반 이미지 검출기 사용 가능, 박스 정렬 후처리 필요 없음</a:t>
            </a: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48" y="2420950"/>
            <a:ext cx="2456400" cy="24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9077" y="2471998"/>
            <a:ext cx="6171370" cy="22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회전 불변 모델</a:t>
            </a:r>
            <a:endParaRPr/>
          </a:p>
        </p:txBody>
      </p:sp>
      <p:sp>
        <p:nvSpPr>
          <p:cNvPr id="531" name="Google Shape;531;p57"/>
          <p:cNvSpPr txBox="1"/>
          <p:nvPr>
            <p:ph idx="1" type="body"/>
          </p:nvPr>
        </p:nvSpPr>
        <p:spPr>
          <a:xfrm>
            <a:off x="311700" y="1152475"/>
            <a:ext cx="463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CyCNN: A Rotation Invariant CNN using Polar Mapping and Cylindrical Convolution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2020 서울대학교 Jinpyo Kim, Wooekun Jung, Hyungmo Kim, Jaejin Lee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실린더 콘볼루션 레이어 제안, 영상 펼침 전처리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900" y="751550"/>
            <a:ext cx="4069624" cy="37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3" y="0"/>
            <a:ext cx="376664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348" y="122650"/>
            <a:ext cx="4864350" cy="20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046" y="2331300"/>
            <a:ext cx="3980235" cy="26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2개의 어안렌즈로 포즈 정밀 추정</a:t>
            </a:r>
            <a:endParaRPr/>
          </a:p>
        </p:txBody>
      </p:sp>
      <p:sp>
        <p:nvSpPr>
          <p:cNvPr id="545" name="Google Shape;54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Large Area 3D Human Pose Detection Via Stereo Reconstruction in Panoramic Cameras 2019</a:t>
            </a:r>
            <a:endParaRPr sz="1600"/>
          </a:p>
        </p:txBody>
      </p:sp>
      <p:pic>
        <p:nvPicPr>
          <p:cNvPr id="546" name="Google Shape;5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350" y="1571025"/>
            <a:ext cx="5562976" cy="34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어안 렌즈 포즈 추정</a:t>
            </a:r>
            <a:endParaRPr/>
          </a:p>
        </p:txBody>
      </p:sp>
      <p:sp>
        <p:nvSpPr>
          <p:cNvPr id="552" name="Google Shape;55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사람 정렬 &gt; OpenPose</a:t>
            </a:r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812" y="160799"/>
            <a:ext cx="2307937" cy="193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75" y="1854300"/>
            <a:ext cx="3098900" cy="28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750" y="99900"/>
            <a:ext cx="2350000" cy="214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4800" y="2211575"/>
            <a:ext cx="2157717" cy="28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0746" y="2245575"/>
            <a:ext cx="2157725" cy="280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Cap-mounted Fisheye Camera</a:t>
            </a:r>
            <a:endParaRPr/>
          </a:p>
        </p:txBody>
      </p:sp>
      <p:sp>
        <p:nvSpPr>
          <p:cNvPr id="563" name="Google Shape;56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Mo2Cap2 : Real-time Mobile 3D Motion Capture with a Cap-mounted Fisheye Camera</a:t>
            </a:r>
            <a:endParaRPr sz="1400"/>
          </a:p>
        </p:txBody>
      </p:sp>
      <p:pic>
        <p:nvPicPr>
          <p:cNvPr id="564" name="Google Shape;5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775" y="1608410"/>
            <a:ext cx="4570774" cy="33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125" y="1608400"/>
            <a:ext cx="2280575" cy="297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45병동, 12개실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5인실 x 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2인실 x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1인실 x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88" y="3178450"/>
            <a:ext cx="164782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100" y="3178438"/>
            <a:ext cx="16002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288" y="3178438"/>
            <a:ext cx="15335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행동 인식 모델(Image + Zoom-in)</a:t>
            </a:r>
            <a:endParaRPr/>
          </a:p>
        </p:txBody>
      </p:sp>
      <p:sp>
        <p:nvSpPr>
          <p:cNvPr id="571" name="Google Shape;57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Mo2Cap2 : Real-time Mobile 3D Motion Capture with a Cap-mounted Fisheye Camera</a:t>
            </a:r>
            <a:endParaRPr sz="1400"/>
          </a:p>
        </p:txBody>
      </p:sp>
      <p:pic>
        <p:nvPicPr>
          <p:cNvPr id="572" name="Google Shape;5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10" y="1152475"/>
            <a:ext cx="8266164" cy="386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검출 대상 : 사람</a:t>
            </a:r>
            <a:endParaRPr/>
          </a:p>
        </p:txBody>
      </p:sp>
      <p:sp>
        <p:nvSpPr>
          <p:cNvPr id="578" name="Google Shape;578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사람 : 환자, 의사, 간호사, </a:t>
            </a:r>
            <a:r>
              <a:rPr lang="ko"/>
              <a:t>방문자</a:t>
            </a:r>
            <a:endParaRPr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rgbClr val="0000FF"/>
                </a:solidFill>
              </a:rPr>
              <a:t>환자만</a:t>
            </a:r>
            <a:r>
              <a:rPr lang="ko"/>
              <a:t> 검출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환자복으로 구분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의사, 간호사, 방문자는 검출 대상 아님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‘</a:t>
            </a:r>
            <a:r>
              <a:rPr lang="ko"/>
              <a:t>SmartPeep’ 은 간호사도 검출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상태 분류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섬(stand), 앉음(sit), 누움(lie)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이벤트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식사</a:t>
            </a:r>
            <a:r>
              <a:rPr lang="ko"/>
              <a:t>, 화장실 출입,</a:t>
            </a:r>
            <a:r>
              <a:rPr lang="ko"/>
              <a:t> 낙상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-"/>
            </a:pPr>
            <a:r>
              <a:rPr lang="ko">
                <a:solidFill>
                  <a:srgbClr val="0000FF"/>
                </a:solidFill>
              </a:rPr>
              <a:t>낙상만</a:t>
            </a:r>
            <a:r>
              <a:rPr lang="ko">
                <a:solidFill>
                  <a:srgbClr val="434343"/>
                </a:solidFill>
              </a:rPr>
              <a:t> </a:t>
            </a:r>
            <a:r>
              <a:rPr lang="ko">
                <a:solidFill>
                  <a:srgbClr val="666666"/>
                </a:solidFill>
              </a:rPr>
              <a:t>검출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79" name="Google Shape;5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00" y="3788750"/>
            <a:ext cx="16192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800" y="3788748"/>
            <a:ext cx="1516434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775" y="3788750"/>
            <a:ext cx="198472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5050" y="2988650"/>
            <a:ext cx="19240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검출 대상 : 물건</a:t>
            </a:r>
            <a:endParaRPr/>
          </a:p>
        </p:txBody>
      </p:sp>
      <p:sp>
        <p:nvSpPr>
          <p:cNvPr id="588" name="Google Shape;58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침대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난간 , 접이식 테이블의 열림/닫힘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환자가 눕거나 앉을 수 있음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의자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상태 없음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환자가 앉을 수 있음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그 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환자가 눕거나 앉을 수 없음 &gt; 낙상</a:t>
            </a:r>
            <a:endParaRPr/>
          </a:p>
        </p:txBody>
      </p:sp>
      <p:grpSp>
        <p:nvGrpSpPr>
          <p:cNvPr id="589" name="Google Shape;589;p64"/>
          <p:cNvGrpSpPr/>
          <p:nvPr/>
        </p:nvGrpSpPr>
        <p:grpSpPr>
          <a:xfrm>
            <a:off x="4501017" y="509185"/>
            <a:ext cx="4413637" cy="2304227"/>
            <a:chOff x="3645300" y="1592550"/>
            <a:chExt cx="5143500" cy="2881725"/>
          </a:xfrm>
        </p:grpSpPr>
        <p:pic>
          <p:nvPicPr>
            <p:cNvPr id="590" name="Google Shape;590;p64"/>
            <p:cNvPicPr preferRelativeResize="0"/>
            <p:nvPr/>
          </p:nvPicPr>
          <p:blipFill rotWithShape="1">
            <a:blip r:embed="rId3">
              <a:alphaModFix/>
            </a:blip>
            <a:srcRect b="20623" l="0" r="0" t="23351"/>
            <a:stretch/>
          </p:blipFill>
          <p:spPr>
            <a:xfrm>
              <a:off x="3645300" y="1592550"/>
              <a:ext cx="5143500" cy="288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64"/>
            <p:cNvSpPr/>
            <p:nvPr/>
          </p:nvSpPr>
          <p:spPr>
            <a:xfrm>
              <a:off x="4029050" y="2322150"/>
              <a:ext cx="1551000" cy="6285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2" name="Google Shape;592;p64"/>
            <p:cNvSpPr/>
            <p:nvPr/>
          </p:nvSpPr>
          <p:spPr>
            <a:xfrm>
              <a:off x="5274825" y="1693650"/>
              <a:ext cx="2056800" cy="680400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593" name="Google Shape;593;p64"/>
          <p:cNvPicPr preferRelativeResize="0"/>
          <p:nvPr/>
        </p:nvPicPr>
        <p:blipFill rotWithShape="1">
          <a:blip r:embed="rId4">
            <a:alphaModFix/>
          </a:blip>
          <a:srcRect b="16561" l="19152" r="16901" t="16874"/>
          <a:stretch/>
        </p:blipFill>
        <p:spPr>
          <a:xfrm>
            <a:off x="5833875" y="3008125"/>
            <a:ext cx="1827325" cy="19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병원 모델 대안 : 무난함</a:t>
            </a:r>
            <a:endParaRPr/>
          </a:p>
        </p:txBody>
      </p:sp>
      <p:sp>
        <p:nvSpPr>
          <p:cNvPr id="599" name="Google Shape;599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1단계 검출기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속도 +, 성능 -, 키포인트 불가능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사람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박스(x,y,w,h)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각도(360도)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자세(stand, sit, lie)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침대/의자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박스(x,y,w,h)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각도(360도)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팔걸이 상태(open, close)</a:t>
            </a:r>
            <a:endParaRPr/>
          </a:p>
        </p:txBody>
      </p:sp>
      <p:grpSp>
        <p:nvGrpSpPr>
          <p:cNvPr id="600" name="Google Shape;600;p65"/>
          <p:cNvGrpSpPr/>
          <p:nvPr/>
        </p:nvGrpSpPr>
        <p:grpSpPr>
          <a:xfrm>
            <a:off x="4230250" y="1446013"/>
            <a:ext cx="4467225" cy="2620075"/>
            <a:chOff x="4230250" y="1446013"/>
            <a:chExt cx="4467225" cy="2620075"/>
          </a:xfrm>
        </p:grpSpPr>
        <p:pic>
          <p:nvPicPr>
            <p:cNvPr id="601" name="Google Shape;601;p65"/>
            <p:cNvPicPr preferRelativeResize="0"/>
            <p:nvPr/>
          </p:nvPicPr>
          <p:blipFill rotWithShape="1">
            <a:blip r:embed="rId3">
              <a:alphaModFix/>
            </a:blip>
            <a:srcRect b="5150" l="0" r="0" t="0"/>
            <a:stretch/>
          </p:blipFill>
          <p:spPr>
            <a:xfrm>
              <a:off x="4230250" y="1446013"/>
              <a:ext cx="4467225" cy="2620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65"/>
            <p:cNvSpPr txBox="1"/>
            <p:nvPr/>
          </p:nvSpPr>
          <p:spPr>
            <a:xfrm>
              <a:off x="7323525" y="3124050"/>
              <a:ext cx="1161300" cy="6156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+"/>
              </a:pPr>
              <a:r>
                <a:rPr lang="ko"/>
                <a:t>Class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+"/>
              </a:pPr>
              <a:r>
                <a:rPr lang="ko"/>
                <a:t>State</a:t>
              </a:r>
              <a:endParaRPr/>
            </a:p>
          </p:txBody>
        </p:sp>
      </p:grpSp>
      <p:sp>
        <p:nvSpPr>
          <p:cNvPr id="603" name="Google Shape;603;p65"/>
          <p:cNvSpPr txBox="1"/>
          <p:nvPr/>
        </p:nvSpPr>
        <p:spPr>
          <a:xfrm>
            <a:off x="4392100" y="4066100"/>
            <a:ext cx="406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보스턴 대학 VIP Laboratory 모델 참고</a:t>
            </a:r>
            <a:endParaRPr sz="1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병원 모델 대안 : 힘듦</a:t>
            </a:r>
            <a:endParaRPr/>
          </a:p>
        </p:txBody>
      </p:sp>
      <p:sp>
        <p:nvSpPr>
          <p:cNvPr id="609" name="Google Shape;609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2</a:t>
            </a:r>
            <a:r>
              <a:rPr lang="ko"/>
              <a:t>단계 검출기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속도 -, 성능 +, 키포인트 가능하지만 사람이 너무 많아서 </a:t>
            </a:r>
            <a:r>
              <a:rPr lang="ko">
                <a:solidFill>
                  <a:srgbClr val="FF0000"/>
                </a:solidFill>
              </a:rPr>
              <a:t>속도</a:t>
            </a:r>
            <a:r>
              <a:rPr lang="ko"/>
              <a:t> 문제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1단계 : 사람 후보 검출, 정렬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2단계 : 상태 인식, 포즈 추정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후처리 : 원본 이미지에 키포인트 표시</a:t>
            </a:r>
            <a:endParaRPr/>
          </a:p>
        </p:txBody>
      </p:sp>
      <p:pic>
        <p:nvPicPr>
          <p:cNvPr id="610" name="Google Shape;6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250" y="1973775"/>
            <a:ext cx="3098900" cy="28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6"/>
          <p:cNvPicPr preferRelativeResize="0"/>
          <p:nvPr/>
        </p:nvPicPr>
        <p:blipFill rotWithShape="1">
          <a:blip r:embed="rId4">
            <a:alphaModFix/>
          </a:blip>
          <a:srcRect b="23389" l="0" r="0" t="0"/>
          <a:stretch/>
        </p:blipFill>
        <p:spPr>
          <a:xfrm>
            <a:off x="2604775" y="2720837"/>
            <a:ext cx="2350000" cy="16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6"/>
          <p:cNvPicPr preferRelativeResize="0"/>
          <p:nvPr/>
        </p:nvPicPr>
        <p:blipFill rotWithShape="1">
          <a:blip r:embed="rId5">
            <a:alphaModFix/>
          </a:blip>
          <a:srcRect b="10681" l="24805" r="49895" t="53365"/>
          <a:stretch/>
        </p:blipFill>
        <p:spPr>
          <a:xfrm>
            <a:off x="995250" y="2968600"/>
            <a:ext cx="808075" cy="11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6"/>
          <p:cNvSpPr/>
          <p:nvPr/>
        </p:nvSpPr>
        <p:spPr>
          <a:xfrm>
            <a:off x="2007425" y="3427925"/>
            <a:ext cx="405000" cy="22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6"/>
          <p:cNvSpPr/>
          <p:nvPr/>
        </p:nvSpPr>
        <p:spPr>
          <a:xfrm>
            <a:off x="5213475" y="3427925"/>
            <a:ext cx="405000" cy="22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욕창 AI 관련</a:t>
            </a:r>
            <a:endParaRPr/>
          </a:p>
        </p:txBody>
      </p:sp>
      <p:sp>
        <p:nvSpPr>
          <p:cNvPr id="620" name="Google Shape;62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진료 빅데이터 분석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한림대의료원, 44만건 데이터 분석 알고리즘으로 낙상, 욕창 실시간 예측 모델 개발 2020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처방전달시스템에서 환자 정보 조회시 AI 모델이 실시간으로 낙상/욕창 발생 가능성 제시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스마트 침대 매트리스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Wellsense : </a:t>
            </a:r>
            <a:r>
              <a:rPr lang="ko" sz="1000"/>
              <a:t>압력 센서가 설치된 침대를 이용해 욕창 위험 예측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IOT 디바이스 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TeiaCare, SmartPeep </a:t>
            </a:r>
            <a:r>
              <a:rPr lang="ko" sz="1000"/>
              <a:t>: </a:t>
            </a:r>
            <a:r>
              <a:rPr lang="ko" sz="1000"/>
              <a:t>침대 천장/머리맡에 광학 디지털 보조 디바이스 설치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움직임 분석을 통해 낙상 위험 예측, 장시간 움직임이 없으면 욕창 위험 경고</a:t>
            </a:r>
            <a:endParaRPr sz="1000"/>
          </a:p>
        </p:txBody>
      </p:sp>
      <p:pic>
        <p:nvPicPr>
          <p:cNvPr id="621" name="Google Shape;62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25" y="2916200"/>
            <a:ext cx="2261950" cy="17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552" y="3076950"/>
            <a:ext cx="2030240" cy="14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340" y="3076950"/>
            <a:ext cx="1199094" cy="14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2161" y="3076950"/>
            <a:ext cx="1808690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7"/>
          <p:cNvSpPr txBox="1"/>
          <p:nvPr/>
        </p:nvSpPr>
        <p:spPr>
          <a:xfrm>
            <a:off x="1469025" y="4641950"/>
            <a:ext cx="14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TeiaCare</a:t>
            </a:r>
            <a:endParaRPr/>
          </a:p>
        </p:txBody>
      </p:sp>
      <p:sp>
        <p:nvSpPr>
          <p:cNvPr id="626" name="Google Shape;626;p67"/>
          <p:cNvSpPr txBox="1"/>
          <p:nvPr/>
        </p:nvSpPr>
        <p:spPr>
          <a:xfrm>
            <a:off x="5771338" y="4641950"/>
            <a:ext cx="14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SmartPeep</a:t>
            </a:r>
            <a:endParaRPr/>
          </a:p>
        </p:txBody>
      </p:sp>
      <p:pic>
        <p:nvPicPr>
          <p:cNvPr id="627" name="Google Shape;62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1975" y="255500"/>
            <a:ext cx="2732025" cy="26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행동 인식 : 영상 분석 모델과 상태 분석 모델</a:t>
            </a:r>
            <a:endParaRPr/>
          </a:p>
        </p:txBody>
      </p:sp>
      <p:sp>
        <p:nvSpPr>
          <p:cNvPr id="633" name="Google Shape;63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영상 분석 모델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CCTV 영상을 분석해 환자의 위치와 상태, 침대의 상태를 파악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1초에 1회 이상 수행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상태 분석 모델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in : 영상 분석 모델이 생성한 환자별 위치와 상태 정보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in : 병원에서 </a:t>
            </a:r>
            <a:r>
              <a:rPr lang="ko"/>
              <a:t>직접 입력한 환자 건강 상태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process : 환자별 데이터 종합 분석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out : 환자의 낙상 위험, 욕창 발생 위험을 예측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데이터 설계</a:t>
            </a:r>
            <a:endParaRPr/>
          </a:p>
        </p:txBody>
      </p:sp>
      <p:sp>
        <p:nvSpPr>
          <p:cNvPr id="639" name="Google Shape;639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30개 병실 데이터 수집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병실 별로 24시간 영상 확보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이벤트 영상 수집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이벤트 영상(</a:t>
            </a:r>
            <a:r>
              <a:rPr lang="ko"/>
              <a:t>낙상, 식사, 화장실 출입)</a:t>
            </a:r>
            <a:r>
              <a:rPr lang="ko"/>
              <a:t>을 5~10초의 클립으로 분류 저장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라벨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회전 경계 박스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클래스 5종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상태 6종</a:t>
            </a:r>
            <a:endParaRPr/>
          </a:p>
        </p:txBody>
      </p:sp>
      <p:graphicFrame>
        <p:nvGraphicFramePr>
          <p:cNvPr id="640" name="Google Shape;640;p69"/>
          <p:cNvGraphicFramePr/>
          <p:nvPr/>
        </p:nvGraphicFramePr>
        <p:xfrm>
          <a:off x="3052363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1065350"/>
                <a:gridCol w="1065350"/>
                <a:gridCol w="1272875"/>
                <a:gridCol w="2256525"/>
              </a:tblGrid>
              <a:tr h="38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Subc</a:t>
                      </a:r>
                      <a:r>
                        <a:rPr lang="ko"/>
                        <a:t>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이상 검출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사람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환자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</a:rPr>
                        <a:t>의료인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</a:rPr>
                        <a:t>일반인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stand, sit, lie, prone, lateral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환자만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946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물건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침대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open, close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lie 가능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lie &amp; open : 낙상 경보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1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의자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없음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sit &amp; lie 가능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641" name="Google Shape;641;p69"/>
          <p:cNvGrpSpPr/>
          <p:nvPr/>
        </p:nvGrpSpPr>
        <p:grpSpPr>
          <a:xfrm>
            <a:off x="7637950" y="609800"/>
            <a:ext cx="959702" cy="1395225"/>
            <a:chOff x="7338375" y="325200"/>
            <a:chExt cx="959702" cy="1395225"/>
          </a:xfrm>
        </p:grpSpPr>
        <p:pic>
          <p:nvPicPr>
            <p:cNvPr id="642" name="Google Shape;642;p69"/>
            <p:cNvPicPr preferRelativeResize="0"/>
            <p:nvPr/>
          </p:nvPicPr>
          <p:blipFill rotWithShape="1">
            <a:blip r:embed="rId3">
              <a:alphaModFix/>
            </a:blip>
            <a:srcRect b="10681" l="24805" r="49895" t="53365"/>
            <a:stretch/>
          </p:blipFill>
          <p:spPr>
            <a:xfrm>
              <a:off x="7338375" y="325200"/>
              <a:ext cx="808075" cy="114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69"/>
            <p:cNvSpPr txBox="1"/>
            <p:nvPr/>
          </p:nvSpPr>
          <p:spPr>
            <a:xfrm>
              <a:off x="7338377" y="1397325"/>
              <a:ext cx="959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회전경계박스</a:t>
              </a:r>
              <a:endParaRPr sz="90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데이터 설계</a:t>
            </a:r>
            <a:endParaRPr/>
          </a:p>
        </p:txBody>
      </p:sp>
      <p:sp>
        <p:nvSpPr>
          <p:cNvPr id="649" name="Google Shape;649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검출 대상과 상태 설계</a:t>
            </a:r>
            <a:endParaRPr/>
          </a:p>
        </p:txBody>
      </p:sp>
      <p:graphicFrame>
        <p:nvGraphicFramePr>
          <p:cNvPr id="650" name="Google Shape;650;p70"/>
          <p:cNvGraphicFramePr/>
          <p:nvPr/>
        </p:nvGraphicFramePr>
        <p:xfrm>
          <a:off x="1006213" y="16860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861725"/>
                <a:gridCol w="1318925"/>
                <a:gridCol w="2282050"/>
                <a:gridCol w="2385350"/>
              </a:tblGrid>
              <a:tr h="3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Class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Subclass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상태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기타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23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사람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환자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</a:rPr>
                        <a:t>의료인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</a:rPr>
                        <a:t>일반인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stand(섬)</a:t>
                      </a:r>
                      <a:r>
                        <a:rPr lang="ko"/>
                        <a:t>,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sit(앉음),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supine(누움), prone(엎드림),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left lying(왼쪽 누움),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right lying(오른쪽 누움)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환자만 상태 라벨링 수행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997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물건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침대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난간/커튼 </a:t>
                      </a:r>
                      <a:r>
                        <a:rPr lang="ko"/>
                        <a:t>open, close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lie, sit 가능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0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의자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sit 가능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0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휠체어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sit 가능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7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보행기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stand 가능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낙상 위험 예측 시나리오</a:t>
            </a:r>
            <a:endParaRPr/>
          </a:p>
        </p:txBody>
      </p:sp>
      <p:sp>
        <p:nvSpPr>
          <p:cNvPr id="656" name="Google Shape;656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영상 분석과 환자 정보를 종합해서 낙상 위험을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안전(0%~40%) ~ 위험(40~90%) ~ 낙상(90~100%) 의 확률로 표시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위험요소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환자가 침대 가장자리로 이동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침대 난간 open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환자 별 건강 상태 정보(예 : 투약 중, 다리 부상)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시나리오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안전 : 환자가 침대 중앙에서 누움 상태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위험 : </a:t>
            </a:r>
            <a:r>
              <a:rPr lang="ko"/>
              <a:t>침대 가장자리로 이동 and 자세 변화 감지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낙상 : 환자가 침대 밖으로 이동 and 서있는 상태가 아님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51병동, 11개실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6</a:t>
            </a:r>
            <a:r>
              <a:rPr lang="ko"/>
              <a:t>인실 x 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4인실 x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1인실 x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88" y="2680338"/>
            <a:ext cx="170497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075" y="2680350"/>
            <a:ext cx="16954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550" y="2680352"/>
            <a:ext cx="940207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영상 분석과 환자 정보를 종합해서 낙상 위험을 판단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안전/위험 : T 시간 내에 자세 변환 유무를 통해 욕창 위험 예측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환자 별로 T 시간을 다르게 설정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시나리오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안전 : </a:t>
            </a:r>
            <a:r>
              <a:rPr lang="ko"/>
              <a:t>1시간 안에 </a:t>
            </a:r>
            <a:r>
              <a:rPr lang="ko"/>
              <a:t>자세 변화(</a:t>
            </a:r>
            <a:r>
              <a:rPr lang="ko"/>
              <a:t>누움 &gt; 엎드림)</a:t>
            </a:r>
            <a:r>
              <a:rPr lang="ko"/>
              <a:t> 있음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주의 : t(t &lt; T) 시간 동안 자세 변화 없음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위험 : T</a:t>
            </a:r>
            <a:r>
              <a:rPr lang="ko"/>
              <a:t> 시간 동안 자세 변화 없음</a:t>
            </a:r>
            <a:endParaRPr/>
          </a:p>
        </p:txBody>
      </p:sp>
      <p:sp>
        <p:nvSpPr>
          <p:cNvPr id="662" name="Google Shape;66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욕창</a:t>
            </a:r>
            <a:r>
              <a:rPr lang="ko"/>
              <a:t> 위험 예측 시나리오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CCTV</a:t>
            </a:r>
            <a:endParaRPr/>
          </a:p>
        </p:txBody>
      </p:sp>
      <p:sp>
        <p:nvSpPr>
          <p:cNvPr id="668" name="Google Shape;66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2976"/>
            <a:ext cx="9144001" cy="390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89" y="0"/>
            <a:ext cx="78530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낙상&amp;욕창 관리 시나리오</a:t>
            </a:r>
            <a:endParaRPr/>
          </a:p>
        </p:txBody>
      </p:sp>
      <p:sp>
        <p:nvSpPr>
          <p:cNvPr id="682" name="Google Shape;682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영상 분석 모델 x 2개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형태 : 딥러닝 CNN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입력 : 이미지, 침대 위치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출력 : 이벤트 로그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환자 관리 모델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형태 : 서버 DB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입력 : 환자 정보, </a:t>
            </a:r>
            <a:r>
              <a:rPr lang="ko"/>
              <a:t>이벤트 로그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출력 : 환자별 실시간 상황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샘플 이미지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CEPDOF 불꺼진 교실, </a:t>
            </a:r>
            <a:r>
              <a:rPr lang="ko"/>
              <a:t>IRfilter </a:t>
            </a:r>
            <a:endParaRPr/>
          </a:p>
        </p:txBody>
      </p:sp>
      <p:pic>
        <p:nvPicPr>
          <p:cNvPr id="683" name="Google Shape;6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낙상&amp;욕창 관리 시나리오</a:t>
            </a:r>
            <a:endParaRPr/>
          </a:p>
        </p:txBody>
      </p:sp>
      <p:sp>
        <p:nvSpPr>
          <p:cNvPr id="689" name="Google Shape;689;p76"/>
          <p:cNvSpPr txBox="1"/>
          <p:nvPr>
            <p:ph idx="1" type="body"/>
          </p:nvPr>
        </p:nvSpPr>
        <p:spPr>
          <a:xfrm>
            <a:off x="338450" y="1133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영상 분석 모델 x 2개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형태 : 딥러닝 CNN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입력 : 이미지, 침대 위치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출력 : 이벤트 로그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환자 관리 모델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형태 : 서버 DB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입력 : 환자 정보, 이벤트 로그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출력 : 환자별 실시간 상황</a:t>
            </a:r>
            <a:endParaRPr/>
          </a:p>
        </p:txBody>
      </p:sp>
      <p:sp>
        <p:nvSpPr>
          <p:cNvPr id="690" name="Google Shape;690;p76"/>
          <p:cNvSpPr/>
          <p:nvPr/>
        </p:nvSpPr>
        <p:spPr>
          <a:xfrm>
            <a:off x="3632300" y="1713675"/>
            <a:ext cx="834000" cy="8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영상</a:t>
            </a:r>
            <a:endParaRPr sz="1300"/>
          </a:p>
        </p:txBody>
      </p:sp>
      <p:grpSp>
        <p:nvGrpSpPr>
          <p:cNvPr id="691" name="Google Shape;691;p76"/>
          <p:cNvGrpSpPr/>
          <p:nvPr/>
        </p:nvGrpSpPr>
        <p:grpSpPr>
          <a:xfrm>
            <a:off x="4731338" y="982425"/>
            <a:ext cx="1496400" cy="2335200"/>
            <a:chOff x="4488875" y="1662550"/>
            <a:chExt cx="1496400" cy="2335200"/>
          </a:xfrm>
        </p:grpSpPr>
        <p:sp>
          <p:nvSpPr>
            <p:cNvPr id="692" name="Google Shape;692;p76"/>
            <p:cNvSpPr/>
            <p:nvPr/>
          </p:nvSpPr>
          <p:spPr>
            <a:xfrm>
              <a:off x="4488875" y="1662550"/>
              <a:ext cx="1496400" cy="2335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6"/>
            <p:cNvSpPr/>
            <p:nvPr/>
          </p:nvSpPr>
          <p:spPr>
            <a:xfrm>
              <a:off x="4602275" y="1765313"/>
              <a:ext cx="1269600" cy="914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전체 영상 분석 모델</a:t>
              </a:r>
              <a:endParaRPr/>
            </a:p>
          </p:txBody>
        </p:sp>
        <p:sp>
          <p:nvSpPr>
            <p:cNvPr id="694" name="Google Shape;694;p76"/>
            <p:cNvSpPr/>
            <p:nvPr/>
          </p:nvSpPr>
          <p:spPr>
            <a:xfrm>
              <a:off x="4602275" y="2980588"/>
              <a:ext cx="1269600" cy="914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관심 영역 분석 모델</a:t>
              </a:r>
              <a:endParaRPr/>
            </a:p>
          </p:txBody>
        </p:sp>
      </p:grpSp>
      <p:sp>
        <p:nvSpPr>
          <p:cNvPr id="695" name="Google Shape;695;p76"/>
          <p:cNvSpPr/>
          <p:nvPr/>
        </p:nvSpPr>
        <p:spPr>
          <a:xfrm>
            <a:off x="6571075" y="1750275"/>
            <a:ext cx="922200" cy="79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이벤트 로그</a:t>
            </a:r>
            <a:endParaRPr sz="1200"/>
          </a:p>
        </p:txBody>
      </p:sp>
      <p:cxnSp>
        <p:nvCxnSpPr>
          <p:cNvPr id="696" name="Google Shape;696;p76"/>
          <p:cNvCxnSpPr>
            <a:stCxn id="690" idx="6"/>
            <a:endCxn id="692" idx="1"/>
          </p:cNvCxnSpPr>
          <p:nvPr/>
        </p:nvCxnSpPr>
        <p:spPr>
          <a:xfrm>
            <a:off x="4466300" y="2150025"/>
            <a:ext cx="26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76"/>
          <p:cNvCxnSpPr>
            <a:stCxn id="692" idx="3"/>
            <a:endCxn id="695" idx="2"/>
          </p:cNvCxnSpPr>
          <p:nvPr/>
        </p:nvCxnSpPr>
        <p:spPr>
          <a:xfrm>
            <a:off x="6227738" y="2150025"/>
            <a:ext cx="34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76"/>
          <p:cNvSpPr/>
          <p:nvPr/>
        </p:nvSpPr>
        <p:spPr>
          <a:xfrm>
            <a:off x="7836600" y="1133625"/>
            <a:ext cx="1002600" cy="20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 관리 모델</a:t>
            </a:r>
            <a:endParaRPr/>
          </a:p>
        </p:txBody>
      </p:sp>
      <p:cxnSp>
        <p:nvCxnSpPr>
          <p:cNvPr id="699" name="Google Shape;699;p76"/>
          <p:cNvCxnSpPr>
            <a:stCxn id="695" idx="6"/>
            <a:endCxn id="698" idx="1"/>
          </p:cNvCxnSpPr>
          <p:nvPr/>
        </p:nvCxnSpPr>
        <p:spPr>
          <a:xfrm>
            <a:off x="7493275" y="2150025"/>
            <a:ext cx="34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</a:t>
            </a:r>
            <a:r>
              <a:rPr lang="ko"/>
              <a:t>영상 분석 모델</a:t>
            </a:r>
            <a:endParaRPr/>
          </a:p>
        </p:txBody>
      </p:sp>
      <p:sp>
        <p:nvSpPr>
          <p:cNvPr id="705" name="Google Shape;705;p77"/>
          <p:cNvSpPr txBox="1"/>
          <p:nvPr>
            <p:ph idx="1" type="body"/>
          </p:nvPr>
        </p:nvSpPr>
        <p:spPr>
          <a:xfrm>
            <a:off x="311700" y="1152475"/>
            <a:ext cx="4260300" cy="3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사람 검출 &amp; 자세 추정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목표 : </a:t>
            </a:r>
            <a:r>
              <a:rPr lang="ko">
                <a:solidFill>
                  <a:srgbClr val="0000FF"/>
                </a:solidFill>
              </a:rPr>
              <a:t>병실 통로 낙상 검출</a:t>
            </a:r>
            <a:endParaRPr>
              <a:solidFill>
                <a:srgbClr val="00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이미지에 나타난 사람 검출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사람의 자세를 약하게 추정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원본 영상에서 바로 추정하므로 정확도 </a:t>
            </a:r>
            <a:r>
              <a:rPr lang="ko">
                <a:solidFill>
                  <a:srgbClr val="FF0000"/>
                </a:solidFill>
              </a:rPr>
              <a:t>낮음</a:t>
            </a:r>
            <a:endParaRPr>
              <a:solidFill>
                <a:srgbClr val="FF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정확한 자세 추정을 위해서는 검출된 사람을 </a:t>
            </a:r>
            <a:r>
              <a:rPr lang="ko">
                <a:solidFill>
                  <a:srgbClr val="FF0000"/>
                </a:solidFill>
              </a:rPr>
              <a:t>정렬 </a:t>
            </a:r>
            <a:r>
              <a:rPr lang="ko"/>
              <a:t>후 자세 추정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연산 시간 </a:t>
            </a:r>
            <a:r>
              <a:rPr lang="ko">
                <a:solidFill>
                  <a:srgbClr val="FF0000"/>
                </a:solidFill>
              </a:rPr>
              <a:t>비용</a:t>
            </a:r>
            <a:r>
              <a:rPr lang="ko"/>
              <a:t>이 큼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관심 영역 선별 모델과 </a:t>
            </a:r>
            <a:r>
              <a:rPr lang="ko">
                <a:solidFill>
                  <a:srgbClr val="FF0000"/>
                </a:solidFill>
              </a:rPr>
              <a:t>중복</a:t>
            </a:r>
            <a:r>
              <a:rPr lang="ko"/>
              <a:t> 연산</a:t>
            </a:r>
            <a:endParaRPr/>
          </a:p>
        </p:txBody>
      </p:sp>
      <p:grpSp>
        <p:nvGrpSpPr>
          <p:cNvPr id="706" name="Google Shape;706;p77"/>
          <p:cNvGrpSpPr/>
          <p:nvPr/>
        </p:nvGrpSpPr>
        <p:grpSpPr>
          <a:xfrm>
            <a:off x="5136016" y="466225"/>
            <a:ext cx="3699720" cy="4090626"/>
            <a:chOff x="4000500" y="0"/>
            <a:chExt cx="5143501" cy="5143501"/>
          </a:xfrm>
        </p:grpSpPr>
        <p:pic>
          <p:nvPicPr>
            <p:cNvPr id="707" name="Google Shape;707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00500" y="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" name="Google Shape;708;p77"/>
            <p:cNvSpPr/>
            <p:nvPr/>
          </p:nvSpPr>
          <p:spPr>
            <a:xfrm rot="275985">
              <a:off x="6466594" y="445012"/>
              <a:ext cx="557395" cy="1066034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7"/>
            <p:cNvSpPr/>
            <p:nvPr/>
          </p:nvSpPr>
          <p:spPr>
            <a:xfrm rot="1383247">
              <a:off x="7170026" y="482716"/>
              <a:ext cx="359295" cy="537269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7"/>
            <p:cNvSpPr/>
            <p:nvPr/>
          </p:nvSpPr>
          <p:spPr>
            <a:xfrm rot="-2700000">
              <a:off x="5234382" y="1146408"/>
              <a:ext cx="502329" cy="61688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7"/>
            <p:cNvSpPr/>
            <p:nvPr/>
          </p:nvSpPr>
          <p:spPr>
            <a:xfrm rot="-5404514">
              <a:off x="4535384" y="2260029"/>
              <a:ext cx="456900" cy="4776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7"/>
            <p:cNvSpPr/>
            <p:nvPr/>
          </p:nvSpPr>
          <p:spPr>
            <a:xfrm rot="-3551676">
              <a:off x="4590784" y="1225799"/>
              <a:ext cx="502613" cy="616881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7"/>
            <p:cNvSpPr/>
            <p:nvPr/>
          </p:nvSpPr>
          <p:spPr>
            <a:xfrm>
              <a:off x="6490050" y="2497375"/>
              <a:ext cx="148800" cy="1488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4" name="Google Shape;714;p77"/>
            <p:cNvCxnSpPr>
              <a:stCxn id="710" idx="2"/>
              <a:endCxn id="713" idx="1"/>
            </p:cNvCxnSpPr>
            <p:nvPr/>
          </p:nvCxnSpPr>
          <p:spPr>
            <a:xfrm>
              <a:off x="5703646" y="1672948"/>
              <a:ext cx="808200" cy="8463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77"/>
            <p:cNvCxnSpPr>
              <a:stCxn id="712" idx="2"/>
              <a:endCxn id="713" idx="1"/>
            </p:cNvCxnSpPr>
            <p:nvPr/>
          </p:nvCxnSpPr>
          <p:spPr>
            <a:xfrm>
              <a:off x="5106841" y="1692490"/>
              <a:ext cx="1404900" cy="8268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6" name="Google Shape;716;p77"/>
            <p:cNvCxnSpPr>
              <a:stCxn id="711" idx="2"/>
              <a:endCxn id="713" idx="2"/>
            </p:cNvCxnSpPr>
            <p:nvPr/>
          </p:nvCxnSpPr>
          <p:spPr>
            <a:xfrm>
              <a:off x="5002634" y="2498829"/>
              <a:ext cx="1487400" cy="729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7" name="Google Shape;717;p77"/>
            <p:cNvCxnSpPr>
              <a:stCxn id="709" idx="2"/>
              <a:endCxn id="713" idx="7"/>
            </p:cNvCxnSpPr>
            <p:nvPr/>
          </p:nvCxnSpPr>
          <p:spPr>
            <a:xfrm flipH="1">
              <a:off x="6616923" y="998550"/>
              <a:ext cx="627600" cy="15207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8" name="Google Shape;718;p77"/>
            <p:cNvCxnSpPr>
              <a:stCxn id="708" idx="2"/>
              <a:endCxn id="713" idx="0"/>
            </p:cNvCxnSpPr>
            <p:nvPr/>
          </p:nvCxnSpPr>
          <p:spPr>
            <a:xfrm flipH="1">
              <a:off x="6564542" y="1509329"/>
              <a:ext cx="138000" cy="9879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9" name="Google Shape;719;p77"/>
            <p:cNvSpPr/>
            <p:nvPr/>
          </p:nvSpPr>
          <p:spPr>
            <a:xfrm rot="3892446">
              <a:off x="7488580" y="1506618"/>
              <a:ext cx="571585" cy="96282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0" name="Google Shape;720;p77"/>
            <p:cNvCxnSpPr>
              <a:stCxn id="719" idx="2"/>
              <a:endCxn id="713" idx="7"/>
            </p:cNvCxnSpPr>
            <p:nvPr/>
          </p:nvCxnSpPr>
          <p:spPr>
            <a:xfrm flipH="1">
              <a:off x="6617123" y="2192028"/>
              <a:ext cx="721200" cy="327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1" name="Google Shape;721;p77"/>
            <p:cNvSpPr/>
            <p:nvPr/>
          </p:nvSpPr>
          <p:spPr>
            <a:xfrm rot="7780922">
              <a:off x="7302777" y="2855684"/>
              <a:ext cx="659174" cy="123169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2" name="Google Shape;722;p77"/>
            <p:cNvCxnSpPr>
              <a:stCxn id="721" idx="2"/>
              <a:endCxn id="713" idx="5"/>
            </p:cNvCxnSpPr>
            <p:nvPr/>
          </p:nvCxnSpPr>
          <p:spPr>
            <a:xfrm rot="10800000">
              <a:off x="6617164" y="2624329"/>
              <a:ext cx="541800" cy="4533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3" name="Google Shape;723;p77"/>
            <p:cNvSpPr/>
            <p:nvPr/>
          </p:nvSpPr>
          <p:spPr>
            <a:xfrm rot="-9210017">
              <a:off x="5642070" y="3038420"/>
              <a:ext cx="705972" cy="1306758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4" name="Google Shape;724;p77"/>
            <p:cNvCxnSpPr>
              <a:stCxn id="723" idx="2"/>
              <a:endCxn id="713" idx="3"/>
            </p:cNvCxnSpPr>
            <p:nvPr/>
          </p:nvCxnSpPr>
          <p:spPr>
            <a:xfrm flipH="1" rot="10800000">
              <a:off x="6287556" y="2624249"/>
              <a:ext cx="224400" cy="4833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병실 통로 낙상</a:t>
            </a:r>
            <a:endParaRPr/>
          </a:p>
        </p:txBody>
      </p:sp>
      <p:sp>
        <p:nvSpPr>
          <p:cNvPr id="730" name="Google Shape;73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병실 통로 영역 ROI 지정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앉음 자세 &gt; 낙상 판정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의자/휠체어 &gt; 정상 판정</a:t>
            </a:r>
            <a:endParaRPr/>
          </a:p>
        </p:txBody>
      </p:sp>
      <p:pic>
        <p:nvPicPr>
          <p:cNvPr id="731" name="Google Shape;73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016" y="466225"/>
            <a:ext cx="3699722" cy="409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8"/>
          <p:cNvSpPr/>
          <p:nvPr/>
        </p:nvSpPr>
        <p:spPr>
          <a:xfrm rot="304999">
            <a:off x="6909734" y="820391"/>
            <a:ext cx="401221" cy="847321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78"/>
          <p:cNvSpPr/>
          <p:nvPr/>
        </p:nvSpPr>
        <p:spPr>
          <a:xfrm rot="1511979">
            <a:off x="7413670" y="853128"/>
            <a:ext cx="262813" cy="42129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8"/>
          <p:cNvSpPr/>
          <p:nvPr/>
        </p:nvSpPr>
        <p:spPr>
          <a:xfrm rot="-2872356">
            <a:off x="6013764" y="1389390"/>
            <a:ext cx="380892" cy="467751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78"/>
          <p:cNvSpPr/>
          <p:nvPr/>
        </p:nvSpPr>
        <p:spPr>
          <a:xfrm rot="-5404083">
            <a:off x="5503396" y="2281775"/>
            <a:ext cx="363373" cy="343538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78"/>
          <p:cNvSpPr/>
          <p:nvPr/>
        </p:nvSpPr>
        <p:spPr>
          <a:xfrm rot="-3699803">
            <a:off x="5546336" y="1458140"/>
            <a:ext cx="390072" cy="456531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8"/>
          <p:cNvSpPr/>
          <p:nvPr/>
        </p:nvSpPr>
        <p:spPr>
          <a:xfrm rot="4020892">
            <a:off x="7627032" y="1694176"/>
            <a:ext cx="447062" cy="706255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8"/>
          <p:cNvSpPr/>
          <p:nvPr/>
        </p:nvSpPr>
        <p:spPr>
          <a:xfrm rot="7613075">
            <a:off x="7496208" y="2764435"/>
            <a:ext cx="504417" cy="925395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8"/>
          <p:cNvSpPr/>
          <p:nvPr/>
        </p:nvSpPr>
        <p:spPr>
          <a:xfrm rot="-9068044">
            <a:off x="6311235" y="2892244"/>
            <a:ext cx="518930" cy="1020136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8"/>
          <p:cNvSpPr/>
          <p:nvPr/>
        </p:nvSpPr>
        <p:spPr>
          <a:xfrm>
            <a:off x="4928200" y="2424325"/>
            <a:ext cx="3992100" cy="6834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8"/>
          <p:cNvSpPr txBox="1"/>
          <p:nvPr/>
        </p:nvSpPr>
        <p:spPr>
          <a:xfrm>
            <a:off x="6370300" y="2550475"/>
            <a:ext cx="178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FF00"/>
                </a:solidFill>
              </a:rPr>
              <a:t>통로(낙상 검출)</a:t>
            </a:r>
            <a:endParaRPr sz="16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관심 영역</a:t>
            </a:r>
            <a:r>
              <a:rPr lang="ko"/>
              <a:t> 분석 모델</a:t>
            </a:r>
            <a:endParaRPr/>
          </a:p>
        </p:txBody>
      </p:sp>
      <p:sp>
        <p:nvSpPr>
          <p:cNvPr id="747" name="Google Shape;747;p79"/>
          <p:cNvSpPr txBox="1"/>
          <p:nvPr>
            <p:ph idx="1" type="body"/>
          </p:nvPr>
        </p:nvSpPr>
        <p:spPr>
          <a:xfrm>
            <a:off x="311700" y="1152475"/>
            <a:ext cx="373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입력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이미지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관심 영역(침대) 위치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전처리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관심 영역 자르고 정렬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처리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사람 검출&amp;상태 인식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침대 상태 인식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장점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중요 관심 영역을 정렬한 후 처리하므로 연산 속도가 </a:t>
            </a:r>
            <a:r>
              <a:rPr lang="ko">
                <a:solidFill>
                  <a:srgbClr val="4A86E8"/>
                </a:solidFill>
              </a:rPr>
              <a:t>빠르</a:t>
            </a:r>
            <a:r>
              <a:rPr lang="ko"/>
              <a:t>고  성능이 </a:t>
            </a:r>
            <a:r>
              <a:rPr lang="ko">
                <a:solidFill>
                  <a:srgbClr val="4A86E8"/>
                </a:solidFill>
              </a:rPr>
              <a:t>높음</a:t>
            </a:r>
            <a:endParaRPr>
              <a:solidFill>
                <a:srgbClr val="4A86E8"/>
              </a:solidFill>
            </a:endParaRPr>
          </a:p>
        </p:txBody>
      </p:sp>
      <p:grpSp>
        <p:nvGrpSpPr>
          <p:cNvPr id="748" name="Google Shape;748;p79"/>
          <p:cNvGrpSpPr/>
          <p:nvPr/>
        </p:nvGrpSpPr>
        <p:grpSpPr>
          <a:xfrm>
            <a:off x="3739329" y="-261170"/>
            <a:ext cx="5665845" cy="5665845"/>
            <a:chOff x="3739329" y="-261170"/>
            <a:chExt cx="5665845" cy="5665845"/>
          </a:xfrm>
        </p:grpSpPr>
        <p:grpSp>
          <p:nvGrpSpPr>
            <p:cNvPr id="749" name="Google Shape;749;p79"/>
            <p:cNvGrpSpPr/>
            <p:nvPr/>
          </p:nvGrpSpPr>
          <p:grpSpPr>
            <a:xfrm>
              <a:off x="3739329" y="-261170"/>
              <a:ext cx="5665845" cy="5665845"/>
              <a:chOff x="3739329" y="-261170"/>
              <a:chExt cx="5665845" cy="5665845"/>
            </a:xfrm>
          </p:grpSpPr>
          <p:pic>
            <p:nvPicPr>
              <p:cNvPr id="750" name="Google Shape;750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69686">
                <a:off x="4000499" y="1"/>
                <a:ext cx="5143504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1" name="Google Shape;751;p79"/>
              <p:cNvSpPr/>
              <p:nvPr/>
            </p:nvSpPr>
            <p:spPr>
              <a:xfrm>
                <a:off x="5470000" y="2303450"/>
                <a:ext cx="85800" cy="870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79"/>
              <p:cNvSpPr/>
              <p:nvPr/>
            </p:nvSpPr>
            <p:spPr>
              <a:xfrm>
                <a:off x="6048275" y="2260000"/>
                <a:ext cx="85800" cy="870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79"/>
              <p:cNvSpPr/>
              <p:nvPr/>
            </p:nvSpPr>
            <p:spPr>
              <a:xfrm>
                <a:off x="6200375" y="687875"/>
                <a:ext cx="85800" cy="870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79"/>
              <p:cNvSpPr/>
              <p:nvPr/>
            </p:nvSpPr>
            <p:spPr>
              <a:xfrm>
                <a:off x="5873175" y="746775"/>
                <a:ext cx="85800" cy="870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79"/>
              <p:cNvSpPr/>
              <p:nvPr/>
            </p:nvSpPr>
            <p:spPr>
              <a:xfrm>
                <a:off x="6724225" y="659775"/>
                <a:ext cx="85800" cy="870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79"/>
              <p:cNvSpPr/>
              <p:nvPr/>
            </p:nvSpPr>
            <p:spPr>
              <a:xfrm>
                <a:off x="7082750" y="659775"/>
                <a:ext cx="85800" cy="870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79"/>
              <p:cNvSpPr/>
              <p:nvPr/>
            </p:nvSpPr>
            <p:spPr>
              <a:xfrm>
                <a:off x="7651875" y="2161600"/>
                <a:ext cx="85800" cy="870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79"/>
              <p:cNvSpPr/>
              <p:nvPr/>
            </p:nvSpPr>
            <p:spPr>
              <a:xfrm>
                <a:off x="6996950" y="2150325"/>
                <a:ext cx="85800" cy="870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9" name="Google Shape;759;p79"/>
              <p:cNvCxnSpPr>
                <a:stCxn id="751" idx="0"/>
                <a:endCxn id="754" idx="3"/>
              </p:cNvCxnSpPr>
              <p:nvPr/>
            </p:nvCxnSpPr>
            <p:spPr>
              <a:xfrm flipH="1" rot="10800000">
                <a:off x="5512900" y="821150"/>
                <a:ext cx="372900" cy="148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0" name="Google Shape;760;p79"/>
              <p:cNvCxnSpPr>
                <a:stCxn id="753" idx="2"/>
                <a:endCxn id="754" idx="6"/>
              </p:cNvCxnSpPr>
              <p:nvPr/>
            </p:nvCxnSpPr>
            <p:spPr>
              <a:xfrm flipH="1">
                <a:off x="5958875" y="731375"/>
                <a:ext cx="241500" cy="58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1" name="Google Shape;761;p79"/>
              <p:cNvCxnSpPr>
                <a:stCxn id="752" idx="0"/>
                <a:endCxn id="753" idx="4"/>
              </p:cNvCxnSpPr>
              <p:nvPr/>
            </p:nvCxnSpPr>
            <p:spPr>
              <a:xfrm flipH="1" rot="10800000">
                <a:off x="6091175" y="775000"/>
                <a:ext cx="152100" cy="148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2" name="Google Shape;762;p79"/>
              <p:cNvCxnSpPr>
                <a:stCxn id="751" idx="6"/>
                <a:endCxn id="752" idx="2"/>
              </p:cNvCxnSpPr>
              <p:nvPr/>
            </p:nvCxnSpPr>
            <p:spPr>
              <a:xfrm flipH="1" rot="10800000">
                <a:off x="5555800" y="2303450"/>
                <a:ext cx="492600" cy="4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3" name="Google Shape;763;p79"/>
              <p:cNvCxnSpPr>
                <a:stCxn id="758" idx="0"/>
                <a:endCxn id="755" idx="4"/>
              </p:cNvCxnSpPr>
              <p:nvPr/>
            </p:nvCxnSpPr>
            <p:spPr>
              <a:xfrm rot="10800000">
                <a:off x="6767150" y="746925"/>
                <a:ext cx="272700" cy="1403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4" name="Google Shape;764;p79"/>
              <p:cNvCxnSpPr>
                <a:stCxn id="757" idx="0"/>
                <a:endCxn id="756" idx="4"/>
              </p:cNvCxnSpPr>
              <p:nvPr/>
            </p:nvCxnSpPr>
            <p:spPr>
              <a:xfrm rot="10800000">
                <a:off x="7125675" y="746800"/>
                <a:ext cx="569100" cy="141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5" name="Google Shape;765;p79"/>
              <p:cNvCxnSpPr>
                <a:stCxn id="756" idx="2"/>
                <a:endCxn id="755" idx="6"/>
              </p:cNvCxnSpPr>
              <p:nvPr/>
            </p:nvCxnSpPr>
            <p:spPr>
              <a:xfrm rot="10800000">
                <a:off x="6810050" y="703275"/>
                <a:ext cx="272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6" name="Google Shape;766;p79"/>
              <p:cNvCxnSpPr>
                <a:stCxn id="757" idx="2"/>
                <a:endCxn id="758" idx="6"/>
              </p:cNvCxnSpPr>
              <p:nvPr/>
            </p:nvCxnSpPr>
            <p:spPr>
              <a:xfrm rot="10800000">
                <a:off x="7082775" y="2193700"/>
                <a:ext cx="569100" cy="11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767" name="Google Shape;767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50800" y="2571746"/>
              <a:ext cx="897600" cy="2212875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68" name="Google Shape;768;p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6375" y="2571750"/>
              <a:ext cx="897600" cy="2212875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69" name="Google Shape;769;p79"/>
            <p:cNvSpPr/>
            <p:nvPr/>
          </p:nvSpPr>
          <p:spPr>
            <a:xfrm>
              <a:off x="4804125" y="266162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9"/>
            <p:cNvSpPr/>
            <p:nvPr/>
          </p:nvSpPr>
          <p:spPr>
            <a:xfrm>
              <a:off x="4880325" y="304262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79"/>
            <p:cNvSpPr/>
            <p:nvPr/>
          </p:nvSpPr>
          <p:spPr>
            <a:xfrm>
              <a:off x="4240500" y="3278800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79"/>
            <p:cNvSpPr/>
            <p:nvPr/>
          </p:nvSpPr>
          <p:spPr>
            <a:xfrm>
              <a:off x="4118325" y="273782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3" name="Google Shape;773;p79"/>
            <p:cNvCxnSpPr>
              <a:stCxn id="772" idx="7"/>
              <a:endCxn id="769" idx="2"/>
            </p:cNvCxnSpPr>
            <p:nvPr/>
          </p:nvCxnSpPr>
          <p:spPr>
            <a:xfrm flipH="1" rot="10800000">
              <a:off x="4191560" y="2705266"/>
              <a:ext cx="612600" cy="453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4" name="Google Shape;774;p79"/>
            <p:cNvCxnSpPr>
              <a:stCxn id="771" idx="6"/>
              <a:endCxn id="770" idx="4"/>
            </p:cNvCxnSpPr>
            <p:nvPr/>
          </p:nvCxnSpPr>
          <p:spPr>
            <a:xfrm flipH="1" rot="10800000">
              <a:off x="4326300" y="3129700"/>
              <a:ext cx="597000" cy="1926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5" name="Google Shape;775;p79"/>
            <p:cNvCxnSpPr>
              <a:stCxn id="772" idx="4"/>
              <a:endCxn id="771" idx="1"/>
            </p:cNvCxnSpPr>
            <p:nvPr/>
          </p:nvCxnSpPr>
          <p:spPr>
            <a:xfrm>
              <a:off x="4161225" y="2824825"/>
              <a:ext cx="91800" cy="4668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6" name="Google Shape;776;p79"/>
            <p:cNvCxnSpPr>
              <a:stCxn id="769" idx="4"/>
              <a:endCxn id="770" idx="1"/>
            </p:cNvCxnSpPr>
            <p:nvPr/>
          </p:nvCxnSpPr>
          <p:spPr>
            <a:xfrm>
              <a:off x="4847025" y="2748625"/>
              <a:ext cx="45900" cy="3066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7" name="Google Shape;777;p79"/>
            <p:cNvSpPr txBox="1"/>
            <p:nvPr/>
          </p:nvSpPr>
          <p:spPr>
            <a:xfrm>
              <a:off x="4216200" y="2810575"/>
              <a:ext cx="673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rgbClr val="FFFF00"/>
                  </a:solidFill>
                </a:rPr>
                <a:t>화장실</a:t>
              </a:r>
              <a:endParaRPr sz="1100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관심 영역 분석 모델</a:t>
            </a:r>
            <a:endParaRPr/>
          </a:p>
        </p:txBody>
      </p:sp>
      <p:sp>
        <p:nvSpPr>
          <p:cNvPr id="783" name="Google Shape;783;p80"/>
          <p:cNvSpPr txBox="1"/>
          <p:nvPr>
            <p:ph idx="1" type="body"/>
          </p:nvPr>
        </p:nvSpPr>
        <p:spPr>
          <a:xfrm>
            <a:off x="311700" y="1152475"/>
            <a:ext cx="37980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1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90"/>
              <a:buChar char="-"/>
            </a:pPr>
            <a:r>
              <a:rPr lang="ko" sz="1190"/>
              <a:t>화장실</a:t>
            </a:r>
            <a:endParaRPr sz="1190"/>
          </a:p>
          <a:p>
            <a:pPr indent="-2901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0"/>
              <a:buChar char="-"/>
            </a:pPr>
            <a:r>
              <a:rPr lang="ko" sz="970"/>
              <a:t>문 열림/닫힘</a:t>
            </a:r>
            <a:endParaRPr sz="970"/>
          </a:p>
          <a:p>
            <a:pPr indent="-3041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90"/>
              <a:buChar char="-"/>
            </a:pPr>
            <a:r>
              <a:rPr lang="ko" sz="1190"/>
              <a:t>침대 </a:t>
            </a:r>
            <a:endParaRPr sz="1190"/>
          </a:p>
          <a:p>
            <a:pPr indent="-2901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0"/>
              <a:buChar char="-"/>
            </a:pPr>
            <a:r>
              <a:rPr lang="ko" sz="970"/>
              <a:t>커튼 열림/닫힘, </a:t>
            </a:r>
            <a:r>
              <a:rPr lang="ko" sz="970"/>
              <a:t>좌우 </a:t>
            </a:r>
            <a:r>
              <a:rPr lang="ko" sz="970"/>
              <a:t>난간 열림/닫힘</a:t>
            </a:r>
            <a:endParaRPr sz="970"/>
          </a:p>
          <a:p>
            <a:pPr indent="-30416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90"/>
              <a:buChar char="-"/>
            </a:pPr>
            <a:r>
              <a:rPr lang="ko" sz="1190"/>
              <a:t>환자 </a:t>
            </a:r>
            <a:endParaRPr sz="1190"/>
          </a:p>
          <a:p>
            <a:pPr indent="-2901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0"/>
              <a:buChar char="-"/>
            </a:pPr>
            <a:r>
              <a:rPr lang="ko" sz="970"/>
              <a:t>위치 : 침대 중앙, 좌우</a:t>
            </a:r>
            <a:endParaRPr sz="970"/>
          </a:p>
          <a:p>
            <a:pPr indent="-29019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0"/>
              <a:buChar char="-"/>
            </a:pPr>
            <a:r>
              <a:rPr lang="ko" sz="970"/>
              <a:t>자세 : 앉음, 누움, 옆으로 누움, 엎드림</a:t>
            </a:r>
            <a:endParaRPr sz="970"/>
          </a:p>
        </p:txBody>
      </p:sp>
      <p:grpSp>
        <p:nvGrpSpPr>
          <p:cNvPr id="784" name="Google Shape;784;p80"/>
          <p:cNvGrpSpPr/>
          <p:nvPr/>
        </p:nvGrpSpPr>
        <p:grpSpPr>
          <a:xfrm>
            <a:off x="6976251" y="-10"/>
            <a:ext cx="2167752" cy="2213079"/>
            <a:chOff x="3739329" y="-261170"/>
            <a:chExt cx="5665845" cy="5665845"/>
          </a:xfrm>
        </p:grpSpPr>
        <p:pic>
          <p:nvPicPr>
            <p:cNvPr id="785" name="Google Shape;785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9686">
              <a:off x="4000499" y="1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6" name="Google Shape;786;p80"/>
            <p:cNvSpPr/>
            <p:nvPr/>
          </p:nvSpPr>
          <p:spPr>
            <a:xfrm>
              <a:off x="5470000" y="2303450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0"/>
            <p:cNvSpPr/>
            <p:nvPr/>
          </p:nvSpPr>
          <p:spPr>
            <a:xfrm>
              <a:off x="6048275" y="2260000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0"/>
            <p:cNvSpPr/>
            <p:nvPr/>
          </p:nvSpPr>
          <p:spPr>
            <a:xfrm>
              <a:off x="6200375" y="6878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0"/>
            <p:cNvSpPr/>
            <p:nvPr/>
          </p:nvSpPr>
          <p:spPr>
            <a:xfrm>
              <a:off x="5873175" y="7467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0"/>
            <p:cNvSpPr/>
            <p:nvPr/>
          </p:nvSpPr>
          <p:spPr>
            <a:xfrm>
              <a:off x="6724225" y="6597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0"/>
            <p:cNvSpPr/>
            <p:nvPr/>
          </p:nvSpPr>
          <p:spPr>
            <a:xfrm>
              <a:off x="7082750" y="6597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0"/>
            <p:cNvSpPr/>
            <p:nvPr/>
          </p:nvSpPr>
          <p:spPr>
            <a:xfrm>
              <a:off x="7651875" y="2161600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0"/>
            <p:cNvSpPr/>
            <p:nvPr/>
          </p:nvSpPr>
          <p:spPr>
            <a:xfrm>
              <a:off x="6996950" y="215032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4" name="Google Shape;794;p80"/>
            <p:cNvCxnSpPr>
              <a:stCxn id="786" idx="0"/>
              <a:endCxn id="789" idx="3"/>
            </p:cNvCxnSpPr>
            <p:nvPr/>
          </p:nvCxnSpPr>
          <p:spPr>
            <a:xfrm flipH="1" rot="10800000">
              <a:off x="5512900" y="821150"/>
              <a:ext cx="372900" cy="14823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5" name="Google Shape;795;p80"/>
            <p:cNvCxnSpPr>
              <a:stCxn id="788" idx="2"/>
              <a:endCxn id="789" idx="6"/>
            </p:cNvCxnSpPr>
            <p:nvPr/>
          </p:nvCxnSpPr>
          <p:spPr>
            <a:xfrm flipH="1">
              <a:off x="5958875" y="731375"/>
              <a:ext cx="241500" cy="588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6" name="Google Shape;796;p80"/>
            <p:cNvCxnSpPr>
              <a:stCxn id="787" idx="0"/>
              <a:endCxn id="788" idx="4"/>
            </p:cNvCxnSpPr>
            <p:nvPr/>
          </p:nvCxnSpPr>
          <p:spPr>
            <a:xfrm flipH="1" rot="10800000">
              <a:off x="6091175" y="775000"/>
              <a:ext cx="152100" cy="1485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7" name="Google Shape;797;p80"/>
            <p:cNvCxnSpPr>
              <a:stCxn id="786" idx="6"/>
              <a:endCxn id="787" idx="2"/>
            </p:cNvCxnSpPr>
            <p:nvPr/>
          </p:nvCxnSpPr>
          <p:spPr>
            <a:xfrm flipH="1" rot="10800000">
              <a:off x="5555800" y="2303450"/>
              <a:ext cx="492600" cy="435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8" name="Google Shape;798;p80"/>
            <p:cNvCxnSpPr>
              <a:stCxn id="793" idx="0"/>
              <a:endCxn id="790" idx="4"/>
            </p:cNvCxnSpPr>
            <p:nvPr/>
          </p:nvCxnSpPr>
          <p:spPr>
            <a:xfrm rot="10800000">
              <a:off x="6767150" y="746925"/>
              <a:ext cx="272700" cy="1403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Google Shape;799;p80"/>
            <p:cNvCxnSpPr>
              <a:stCxn id="792" idx="0"/>
              <a:endCxn id="791" idx="4"/>
            </p:cNvCxnSpPr>
            <p:nvPr/>
          </p:nvCxnSpPr>
          <p:spPr>
            <a:xfrm rot="10800000">
              <a:off x="7125675" y="746800"/>
              <a:ext cx="569100" cy="14148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0" name="Google Shape;800;p80"/>
            <p:cNvCxnSpPr>
              <a:stCxn id="791" idx="2"/>
              <a:endCxn id="790" idx="6"/>
            </p:cNvCxnSpPr>
            <p:nvPr/>
          </p:nvCxnSpPr>
          <p:spPr>
            <a:xfrm rot="10800000">
              <a:off x="6810050" y="703275"/>
              <a:ext cx="2727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Google Shape;801;p80"/>
            <p:cNvCxnSpPr>
              <a:stCxn id="792" idx="2"/>
              <a:endCxn id="793" idx="6"/>
            </p:cNvCxnSpPr>
            <p:nvPr/>
          </p:nvCxnSpPr>
          <p:spPr>
            <a:xfrm rot="10800000">
              <a:off x="7082775" y="2193700"/>
              <a:ext cx="569100" cy="11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02" name="Google Shape;802;p80"/>
          <p:cNvGrpSpPr/>
          <p:nvPr/>
        </p:nvGrpSpPr>
        <p:grpSpPr>
          <a:xfrm>
            <a:off x="68625" y="2407888"/>
            <a:ext cx="2561750" cy="2652975"/>
            <a:chOff x="68625" y="2255488"/>
            <a:chExt cx="2561750" cy="2652975"/>
          </a:xfrm>
        </p:grpSpPr>
        <p:pic>
          <p:nvPicPr>
            <p:cNvPr id="803" name="Google Shape;803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25" y="2255488"/>
              <a:ext cx="2561750" cy="265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4" name="Google Shape;804;p80"/>
            <p:cNvSpPr/>
            <p:nvPr/>
          </p:nvSpPr>
          <p:spPr>
            <a:xfrm>
              <a:off x="1303307" y="264942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0"/>
            <p:cNvSpPr/>
            <p:nvPr/>
          </p:nvSpPr>
          <p:spPr>
            <a:xfrm>
              <a:off x="1098421" y="2878377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0"/>
            <p:cNvSpPr/>
            <p:nvPr/>
          </p:nvSpPr>
          <p:spPr>
            <a:xfrm>
              <a:off x="998507" y="315329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0"/>
            <p:cNvSpPr/>
            <p:nvPr/>
          </p:nvSpPr>
          <p:spPr>
            <a:xfrm>
              <a:off x="1640458" y="269653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0"/>
            <p:cNvSpPr/>
            <p:nvPr/>
          </p:nvSpPr>
          <p:spPr>
            <a:xfrm>
              <a:off x="1745431" y="2897706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80"/>
            <p:cNvSpPr/>
            <p:nvPr/>
          </p:nvSpPr>
          <p:spPr>
            <a:xfrm>
              <a:off x="1759205" y="323628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80"/>
            <p:cNvSpPr/>
            <p:nvPr/>
          </p:nvSpPr>
          <p:spPr>
            <a:xfrm>
              <a:off x="1332081" y="3073992"/>
              <a:ext cx="52500" cy="615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0"/>
            <p:cNvSpPr/>
            <p:nvPr/>
          </p:nvSpPr>
          <p:spPr>
            <a:xfrm>
              <a:off x="1648052" y="3151523"/>
              <a:ext cx="52500" cy="615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0"/>
            <p:cNvSpPr/>
            <p:nvPr/>
          </p:nvSpPr>
          <p:spPr>
            <a:xfrm>
              <a:off x="1665994" y="3333494"/>
              <a:ext cx="52500" cy="615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0"/>
            <p:cNvSpPr/>
            <p:nvPr/>
          </p:nvSpPr>
          <p:spPr>
            <a:xfrm>
              <a:off x="1442763" y="3438170"/>
              <a:ext cx="52500" cy="615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0"/>
            <p:cNvSpPr/>
            <p:nvPr/>
          </p:nvSpPr>
          <p:spPr>
            <a:xfrm>
              <a:off x="1144223" y="3340495"/>
              <a:ext cx="52500" cy="615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0"/>
            <p:cNvSpPr/>
            <p:nvPr/>
          </p:nvSpPr>
          <p:spPr>
            <a:xfrm>
              <a:off x="1338468" y="3502010"/>
              <a:ext cx="52500" cy="615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16" name="Google Shape;816;p80"/>
            <p:cNvCxnSpPr>
              <a:stCxn id="817" idx="4"/>
            </p:cNvCxnSpPr>
            <p:nvPr/>
          </p:nvCxnSpPr>
          <p:spPr>
            <a:xfrm flipH="1">
              <a:off x="1513103" y="2641062"/>
              <a:ext cx="6600" cy="804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8" name="Google Shape;818;p80"/>
            <p:cNvCxnSpPr>
              <a:stCxn id="807" idx="2"/>
              <a:endCxn id="804" idx="6"/>
            </p:cNvCxnSpPr>
            <p:nvPr/>
          </p:nvCxnSpPr>
          <p:spPr>
            <a:xfrm rot="10800000">
              <a:off x="1355758" y="2680183"/>
              <a:ext cx="284700" cy="47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7" name="Google Shape;817;p80"/>
            <p:cNvSpPr/>
            <p:nvPr/>
          </p:nvSpPr>
          <p:spPr>
            <a:xfrm>
              <a:off x="1448603" y="2502462"/>
              <a:ext cx="142200" cy="1386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19" name="Google Shape;819;p80"/>
            <p:cNvCxnSpPr>
              <a:stCxn id="807" idx="4"/>
              <a:endCxn id="808" idx="0"/>
            </p:cNvCxnSpPr>
            <p:nvPr/>
          </p:nvCxnSpPr>
          <p:spPr>
            <a:xfrm>
              <a:off x="1666708" y="2758033"/>
              <a:ext cx="105000" cy="13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0" name="Google Shape;820;p80"/>
            <p:cNvCxnSpPr>
              <a:stCxn id="808" idx="0"/>
              <a:endCxn id="809" idx="7"/>
            </p:cNvCxnSpPr>
            <p:nvPr/>
          </p:nvCxnSpPr>
          <p:spPr>
            <a:xfrm>
              <a:off x="1771681" y="2897706"/>
              <a:ext cx="32400" cy="347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1" name="Google Shape;821;p80"/>
            <p:cNvCxnSpPr>
              <a:stCxn id="804" idx="3"/>
              <a:endCxn id="805" idx="0"/>
            </p:cNvCxnSpPr>
            <p:nvPr/>
          </p:nvCxnSpPr>
          <p:spPr>
            <a:xfrm flipH="1">
              <a:off x="1124696" y="2701916"/>
              <a:ext cx="186300" cy="17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2" name="Google Shape;822;p80"/>
            <p:cNvCxnSpPr>
              <a:stCxn id="805" idx="4"/>
              <a:endCxn id="806" idx="1"/>
            </p:cNvCxnSpPr>
            <p:nvPr/>
          </p:nvCxnSpPr>
          <p:spPr>
            <a:xfrm flipH="1">
              <a:off x="1006171" y="2939877"/>
              <a:ext cx="118500" cy="22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3" name="Google Shape;823;p80"/>
            <p:cNvCxnSpPr>
              <a:stCxn id="804" idx="4"/>
              <a:endCxn id="810" idx="1"/>
            </p:cNvCxnSpPr>
            <p:nvPr/>
          </p:nvCxnSpPr>
          <p:spPr>
            <a:xfrm>
              <a:off x="1329557" y="2710922"/>
              <a:ext cx="10200" cy="3720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4" name="Google Shape;824;p80"/>
            <p:cNvCxnSpPr>
              <a:stCxn id="807" idx="3"/>
              <a:endCxn id="811" idx="7"/>
            </p:cNvCxnSpPr>
            <p:nvPr/>
          </p:nvCxnSpPr>
          <p:spPr>
            <a:xfrm>
              <a:off x="1648146" y="2749026"/>
              <a:ext cx="44700" cy="411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5" name="Google Shape;825;p80"/>
            <p:cNvCxnSpPr>
              <a:stCxn id="810" idx="4"/>
              <a:endCxn id="814" idx="0"/>
            </p:cNvCxnSpPr>
            <p:nvPr/>
          </p:nvCxnSpPr>
          <p:spPr>
            <a:xfrm flipH="1">
              <a:off x="1170531" y="3135492"/>
              <a:ext cx="187800" cy="204900"/>
            </a:xfrm>
            <a:prstGeom prst="straightConnector1">
              <a:avLst/>
            </a:prstGeom>
            <a:noFill/>
            <a:ln cap="flat" cmpd="sng" w="9525">
              <a:solidFill>
                <a:srgbClr val="EAD1D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6" name="Google Shape;826;p80"/>
            <p:cNvCxnSpPr>
              <a:stCxn id="815" idx="0"/>
              <a:endCxn id="814" idx="4"/>
            </p:cNvCxnSpPr>
            <p:nvPr/>
          </p:nvCxnSpPr>
          <p:spPr>
            <a:xfrm rot="10800000">
              <a:off x="1170618" y="3402110"/>
              <a:ext cx="194100" cy="99900"/>
            </a:xfrm>
            <a:prstGeom prst="straightConnector1">
              <a:avLst/>
            </a:prstGeom>
            <a:noFill/>
            <a:ln cap="flat" cmpd="sng" w="9525">
              <a:solidFill>
                <a:srgbClr val="EAD1D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7" name="Google Shape;827;p80"/>
            <p:cNvCxnSpPr>
              <a:stCxn id="811" idx="3"/>
              <a:endCxn id="812" idx="7"/>
            </p:cNvCxnSpPr>
            <p:nvPr/>
          </p:nvCxnSpPr>
          <p:spPr>
            <a:xfrm>
              <a:off x="1655740" y="3204017"/>
              <a:ext cx="55200" cy="138600"/>
            </a:xfrm>
            <a:prstGeom prst="straightConnector1">
              <a:avLst/>
            </a:prstGeom>
            <a:noFill/>
            <a:ln cap="flat" cmpd="sng" w="9525">
              <a:solidFill>
                <a:srgbClr val="EAD1D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8" name="Google Shape;828;p80"/>
            <p:cNvCxnSpPr>
              <a:stCxn id="813" idx="0"/>
              <a:endCxn id="812" idx="4"/>
            </p:cNvCxnSpPr>
            <p:nvPr/>
          </p:nvCxnSpPr>
          <p:spPr>
            <a:xfrm flipH="1" rot="10800000">
              <a:off x="1469013" y="3394970"/>
              <a:ext cx="223200" cy="43200"/>
            </a:xfrm>
            <a:prstGeom prst="straightConnector1">
              <a:avLst/>
            </a:prstGeom>
            <a:noFill/>
            <a:ln cap="flat" cmpd="sng" w="9525">
              <a:solidFill>
                <a:srgbClr val="EAD1D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p80"/>
            <p:cNvCxnSpPr>
              <a:stCxn id="810" idx="5"/>
              <a:endCxn id="811" idx="2"/>
            </p:cNvCxnSpPr>
            <p:nvPr/>
          </p:nvCxnSpPr>
          <p:spPr>
            <a:xfrm>
              <a:off x="1376892" y="3126486"/>
              <a:ext cx="271200" cy="558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0" name="Google Shape;830;p80"/>
          <p:cNvGrpSpPr/>
          <p:nvPr/>
        </p:nvGrpSpPr>
        <p:grpSpPr>
          <a:xfrm>
            <a:off x="2638640" y="2387964"/>
            <a:ext cx="2259731" cy="2751257"/>
            <a:chOff x="4798017" y="2100891"/>
            <a:chExt cx="2447186" cy="2857262"/>
          </a:xfrm>
        </p:grpSpPr>
        <p:pic>
          <p:nvPicPr>
            <p:cNvPr id="831" name="Google Shape;831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98017" y="2100891"/>
              <a:ext cx="2447186" cy="2857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Google Shape;832;p80"/>
            <p:cNvSpPr/>
            <p:nvPr/>
          </p:nvSpPr>
          <p:spPr>
            <a:xfrm>
              <a:off x="5726407" y="2698285"/>
              <a:ext cx="52487" cy="61601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0"/>
            <p:cNvSpPr/>
            <p:nvPr/>
          </p:nvSpPr>
          <p:spPr>
            <a:xfrm>
              <a:off x="5673921" y="2851039"/>
              <a:ext cx="52487" cy="61601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0"/>
            <p:cNvSpPr/>
            <p:nvPr/>
          </p:nvSpPr>
          <p:spPr>
            <a:xfrm>
              <a:off x="5726407" y="3125960"/>
              <a:ext cx="52487" cy="61601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0"/>
            <p:cNvSpPr/>
            <p:nvPr/>
          </p:nvSpPr>
          <p:spPr>
            <a:xfrm>
              <a:off x="6063558" y="2669195"/>
              <a:ext cx="52487" cy="61601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0"/>
            <p:cNvSpPr/>
            <p:nvPr/>
          </p:nvSpPr>
          <p:spPr>
            <a:xfrm>
              <a:off x="6168531" y="2870369"/>
              <a:ext cx="52487" cy="61601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0"/>
            <p:cNvSpPr/>
            <p:nvPr/>
          </p:nvSpPr>
          <p:spPr>
            <a:xfrm>
              <a:off x="6258505" y="3056543"/>
              <a:ext cx="52487" cy="61601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0"/>
            <p:cNvSpPr/>
            <p:nvPr/>
          </p:nvSpPr>
          <p:spPr>
            <a:xfrm>
              <a:off x="5831381" y="3122855"/>
              <a:ext cx="52487" cy="61601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0"/>
            <p:cNvSpPr/>
            <p:nvPr/>
          </p:nvSpPr>
          <p:spPr>
            <a:xfrm>
              <a:off x="6071152" y="3124186"/>
              <a:ext cx="52487" cy="61601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0"/>
            <p:cNvSpPr/>
            <p:nvPr/>
          </p:nvSpPr>
          <p:spPr>
            <a:xfrm>
              <a:off x="6165294" y="3306156"/>
              <a:ext cx="52487" cy="616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0"/>
            <p:cNvSpPr/>
            <p:nvPr/>
          </p:nvSpPr>
          <p:spPr>
            <a:xfrm>
              <a:off x="6323063" y="3715633"/>
              <a:ext cx="52487" cy="616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0"/>
            <p:cNvSpPr/>
            <p:nvPr/>
          </p:nvSpPr>
          <p:spPr>
            <a:xfrm>
              <a:off x="5872123" y="3389357"/>
              <a:ext cx="52487" cy="616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0"/>
            <p:cNvSpPr/>
            <p:nvPr/>
          </p:nvSpPr>
          <p:spPr>
            <a:xfrm>
              <a:off x="5913968" y="3779473"/>
              <a:ext cx="52487" cy="616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4" name="Google Shape;844;p80"/>
            <p:cNvCxnSpPr>
              <a:stCxn id="845" idx="4"/>
            </p:cNvCxnSpPr>
            <p:nvPr/>
          </p:nvCxnSpPr>
          <p:spPr>
            <a:xfrm>
              <a:off x="5898366" y="2550853"/>
              <a:ext cx="14400" cy="1596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6" name="Google Shape;846;p80"/>
            <p:cNvCxnSpPr>
              <a:stCxn id="835" idx="2"/>
              <a:endCxn id="832" idx="6"/>
            </p:cNvCxnSpPr>
            <p:nvPr/>
          </p:nvCxnSpPr>
          <p:spPr>
            <a:xfrm flipH="1">
              <a:off x="5778858" y="2699996"/>
              <a:ext cx="284700" cy="29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5" name="Google Shape;845;p80"/>
            <p:cNvSpPr/>
            <p:nvPr/>
          </p:nvSpPr>
          <p:spPr>
            <a:xfrm>
              <a:off x="5872123" y="2489253"/>
              <a:ext cx="52487" cy="61601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7" name="Google Shape;847;p80"/>
            <p:cNvCxnSpPr>
              <a:stCxn id="835" idx="4"/>
              <a:endCxn id="836" idx="0"/>
            </p:cNvCxnSpPr>
            <p:nvPr/>
          </p:nvCxnSpPr>
          <p:spPr>
            <a:xfrm>
              <a:off x="6089801" y="2730796"/>
              <a:ext cx="105000" cy="139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8" name="Google Shape;848;p80"/>
            <p:cNvCxnSpPr>
              <a:stCxn id="836" idx="0"/>
              <a:endCxn id="837" idx="7"/>
            </p:cNvCxnSpPr>
            <p:nvPr/>
          </p:nvCxnSpPr>
          <p:spPr>
            <a:xfrm>
              <a:off x="6194774" y="2870369"/>
              <a:ext cx="108600" cy="195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9" name="Google Shape;849;p80"/>
            <p:cNvCxnSpPr>
              <a:stCxn id="832" idx="3"/>
              <a:endCxn id="833" idx="0"/>
            </p:cNvCxnSpPr>
            <p:nvPr/>
          </p:nvCxnSpPr>
          <p:spPr>
            <a:xfrm flipH="1">
              <a:off x="5700194" y="2750864"/>
              <a:ext cx="33900" cy="100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0" name="Google Shape;850;p80"/>
            <p:cNvCxnSpPr>
              <a:stCxn id="833" idx="4"/>
              <a:endCxn id="834" idx="1"/>
            </p:cNvCxnSpPr>
            <p:nvPr/>
          </p:nvCxnSpPr>
          <p:spPr>
            <a:xfrm>
              <a:off x="5700164" y="2912640"/>
              <a:ext cx="33900" cy="22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1" name="Google Shape;851;p80"/>
            <p:cNvCxnSpPr>
              <a:stCxn id="832" idx="4"/>
              <a:endCxn id="838" idx="1"/>
            </p:cNvCxnSpPr>
            <p:nvPr/>
          </p:nvCxnSpPr>
          <p:spPr>
            <a:xfrm>
              <a:off x="5752651" y="2759885"/>
              <a:ext cx="86400" cy="3720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2" name="Google Shape;852;p80"/>
            <p:cNvCxnSpPr>
              <a:stCxn id="835" idx="3"/>
              <a:endCxn id="839" idx="7"/>
            </p:cNvCxnSpPr>
            <p:nvPr/>
          </p:nvCxnSpPr>
          <p:spPr>
            <a:xfrm>
              <a:off x="6071244" y="2721775"/>
              <a:ext cx="44700" cy="4113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3" name="Google Shape;853;p80"/>
            <p:cNvCxnSpPr>
              <a:stCxn id="838" idx="4"/>
              <a:endCxn id="842" idx="0"/>
            </p:cNvCxnSpPr>
            <p:nvPr/>
          </p:nvCxnSpPr>
          <p:spPr>
            <a:xfrm>
              <a:off x="5857624" y="3184455"/>
              <a:ext cx="40800" cy="2049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4" name="Google Shape;854;p80"/>
            <p:cNvCxnSpPr>
              <a:stCxn id="843" idx="0"/>
              <a:endCxn id="842" idx="4"/>
            </p:cNvCxnSpPr>
            <p:nvPr/>
          </p:nvCxnSpPr>
          <p:spPr>
            <a:xfrm rot="10800000">
              <a:off x="5898511" y="3450973"/>
              <a:ext cx="41700" cy="3285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5" name="Google Shape;855;p80"/>
            <p:cNvCxnSpPr>
              <a:stCxn id="839" idx="3"/>
              <a:endCxn id="840" idx="7"/>
            </p:cNvCxnSpPr>
            <p:nvPr/>
          </p:nvCxnSpPr>
          <p:spPr>
            <a:xfrm>
              <a:off x="6078838" y="3176765"/>
              <a:ext cx="131400" cy="1383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6" name="Google Shape;856;p80"/>
            <p:cNvCxnSpPr>
              <a:stCxn id="841" idx="0"/>
              <a:endCxn id="840" idx="4"/>
            </p:cNvCxnSpPr>
            <p:nvPr/>
          </p:nvCxnSpPr>
          <p:spPr>
            <a:xfrm rot="10800000">
              <a:off x="6191507" y="3367633"/>
              <a:ext cx="157800" cy="3480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80"/>
            <p:cNvCxnSpPr>
              <a:stCxn id="838" idx="5"/>
              <a:endCxn id="839" idx="2"/>
            </p:cNvCxnSpPr>
            <p:nvPr/>
          </p:nvCxnSpPr>
          <p:spPr>
            <a:xfrm flipH="1" rot="10800000">
              <a:off x="5876181" y="3155034"/>
              <a:ext cx="195000" cy="204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8" name="Google Shape;858;p80"/>
          <p:cNvSpPr/>
          <p:nvPr/>
        </p:nvSpPr>
        <p:spPr>
          <a:xfrm>
            <a:off x="2737866" y="3310594"/>
            <a:ext cx="48478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0"/>
          <p:cNvSpPr/>
          <p:nvPr/>
        </p:nvSpPr>
        <p:spPr>
          <a:xfrm>
            <a:off x="2689400" y="3457682"/>
            <a:ext cx="48478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0"/>
          <p:cNvSpPr/>
          <p:nvPr/>
        </p:nvSpPr>
        <p:spPr>
          <a:xfrm>
            <a:off x="2737866" y="3722403"/>
            <a:ext cx="48478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0"/>
          <p:cNvSpPr/>
          <p:nvPr/>
        </p:nvSpPr>
        <p:spPr>
          <a:xfrm>
            <a:off x="3049190" y="3282584"/>
            <a:ext cx="48478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0"/>
          <p:cNvSpPr/>
          <p:nvPr/>
        </p:nvSpPr>
        <p:spPr>
          <a:xfrm>
            <a:off x="3146123" y="3476294"/>
            <a:ext cx="48478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80"/>
          <p:cNvSpPr/>
          <p:nvPr/>
        </p:nvSpPr>
        <p:spPr>
          <a:xfrm>
            <a:off x="3229205" y="3655562"/>
            <a:ext cx="48479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80"/>
          <p:cNvSpPr/>
          <p:nvPr/>
        </p:nvSpPr>
        <p:spPr>
          <a:xfrm>
            <a:off x="2834798" y="3719413"/>
            <a:ext cx="48478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0"/>
          <p:cNvSpPr/>
          <p:nvPr/>
        </p:nvSpPr>
        <p:spPr>
          <a:xfrm>
            <a:off x="3056203" y="3720694"/>
            <a:ext cx="48478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0"/>
          <p:cNvSpPr/>
          <p:nvPr/>
        </p:nvSpPr>
        <p:spPr>
          <a:xfrm>
            <a:off x="3143133" y="3895914"/>
            <a:ext cx="48478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80"/>
          <p:cNvSpPr/>
          <p:nvPr/>
        </p:nvSpPr>
        <p:spPr>
          <a:xfrm>
            <a:off x="3288818" y="4290199"/>
            <a:ext cx="48479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80"/>
          <p:cNvSpPr/>
          <p:nvPr/>
        </p:nvSpPr>
        <p:spPr>
          <a:xfrm>
            <a:off x="2872420" y="3976028"/>
            <a:ext cx="48478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80"/>
          <p:cNvSpPr/>
          <p:nvPr/>
        </p:nvSpPr>
        <p:spPr>
          <a:xfrm>
            <a:off x="2911059" y="4351670"/>
            <a:ext cx="48478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0" name="Google Shape;870;p80"/>
          <p:cNvCxnSpPr>
            <a:stCxn id="871" idx="4"/>
          </p:cNvCxnSpPr>
          <p:nvPr/>
        </p:nvCxnSpPr>
        <p:spPr>
          <a:xfrm>
            <a:off x="2896659" y="3168536"/>
            <a:ext cx="13200" cy="153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80"/>
          <p:cNvCxnSpPr>
            <a:stCxn id="861" idx="2"/>
            <a:endCxn id="858" idx="6"/>
          </p:cNvCxnSpPr>
          <p:nvPr/>
        </p:nvCxnSpPr>
        <p:spPr>
          <a:xfrm flipH="1">
            <a:off x="2786390" y="3312193"/>
            <a:ext cx="262800" cy="27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80"/>
          <p:cNvSpPr/>
          <p:nvPr/>
        </p:nvSpPr>
        <p:spPr>
          <a:xfrm>
            <a:off x="2872420" y="3109317"/>
            <a:ext cx="48478" cy="59218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3" name="Google Shape;873;p80"/>
          <p:cNvCxnSpPr>
            <a:stCxn id="861" idx="4"/>
            <a:endCxn id="862" idx="0"/>
          </p:cNvCxnSpPr>
          <p:nvPr/>
        </p:nvCxnSpPr>
        <p:spPr>
          <a:xfrm>
            <a:off x="3073430" y="3341803"/>
            <a:ext cx="96900" cy="13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80"/>
          <p:cNvCxnSpPr>
            <a:stCxn id="862" idx="0"/>
            <a:endCxn id="863" idx="7"/>
          </p:cNvCxnSpPr>
          <p:nvPr/>
        </p:nvCxnSpPr>
        <p:spPr>
          <a:xfrm>
            <a:off x="3170362" y="3476294"/>
            <a:ext cx="100200" cy="18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80"/>
          <p:cNvCxnSpPr>
            <a:stCxn id="858" idx="3"/>
            <a:endCxn id="859" idx="0"/>
          </p:cNvCxnSpPr>
          <p:nvPr/>
        </p:nvCxnSpPr>
        <p:spPr>
          <a:xfrm flipH="1">
            <a:off x="2713765" y="3361140"/>
            <a:ext cx="31200" cy="9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80"/>
          <p:cNvCxnSpPr>
            <a:stCxn id="859" idx="4"/>
            <a:endCxn id="860" idx="1"/>
          </p:cNvCxnSpPr>
          <p:nvPr/>
        </p:nvCxnSpPr>
        <p:spPr>
          <a:xfrm>
            <a:off x="2713639" y="3516900"/>
            <a:ext cx="31200" cy="214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80"/>
          <p:cNvCxnSpPr>
            <a:stCxn id="858" idx="4"/>
            <a:endCxn id="864" idx="1"/>
          </p:cNvCxnSpPr>
          <p:nvPr/>
        </p:nvCxnSpPr>
        <p:spPr>
          <a:xfrm>
            <a:off x="2762105" y="3369813"/>
            <a:ext cx="79800" cy="3582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80"/>
          <p:cNvCxnSpPr>
            <a:stCxn id="861" idx="3"/>
            <a:endCxn id="865" idx="7"/>
          </p:cNvCxnSpPr>
          <p:nvPr/>
        </p:nvCxnSpPr>
        <p:spPr>
          <a:xfrm>
            <a:off x="3056290" y="3333130"/>
            <a:ext cx="41400" cy="3963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80"/>
          <p:cNvCxnSpPr>
            <a:stCxn id="864" idx="4"/>
            <a:endCxn id="868" idx="0"/>
          </p:cNvCxnSpPr>
          <p:nvPr/>
        </p:nvCxnSpPr>
        <p:spPr>
          <a:xfrm>
            <a:off x="2859037" y="3778631"/>
            <a:ext cx="37500" cy="1974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80"/>
          <p:cNvCxnSpPr>
            <a:stCxn id="869" idx="0"/>
            <a:endCxn id="868" idx="4"/>
          </p:cNvCxnSpPr>
          <p:nvPr/>
        </p:nvCxnSpPr>
        <p:spPr>
          <a:xfrm rot="10800000">
            <a:off x="2896598" y="4035170"/>
            <a:ext cx="38700" cy="316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80"/>
          <p:cNvCxnSpPr>
            <a:stCxn id="865" idx="3"/>
            <a:endCxn id="866" idx="7"/>
          </p:cNvCxnSpPr>
          <p:nvPr/>
        </p:nvCxnSpPr>
        <p:spPr>
          <a:xfrm>
            <a:off x="3063302" y="3771240"/>
            <a:ext cx="121200" cy="1332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80"/>
          <p:cNvCxnSpPr>
            <a:stCxn id="867" idx="0"/>
            <a:endCxn id="866" idx="4"/>
          </p:cNvCxnSpPr>
          <p:nvPr/>
        </p:nvCxnSpPr>
        <p:spPr>
          <a:xfrm rot="10800000">
            <a:off x="3167257" y="3955099"/>
            <a:ext cx="145800" cy="3351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80"/>
          <p:cNvCxnSpPr>
            <a:stCxn id="864" idx="5"/>
            <a:endCxn id="865" idx="2"/>
          </p:cNvCxnSpPr>
          <p:nvPr/>
        </p:nvCxnSpPr>
        <p:spPr>
          <a:xfrm flipH="1" rot="10800000">
            <a:off x="2876177" y="3750159"/>
            <a:ext cx="180000" cy="198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4" name="Google Shape;884;p80"/>
          <p:cNvGrpSpPr/>
          <p:nvPr/>
        </p:nvGrpSpPr>
        <p:grpSpPr>
          <a:xfrm>
            <a:off x="4979064" y="2358751"/>
            <a:ext cx="2321495" cy="2751257"/>
            <a:chOff x="4836614" y="1936564"/>
            <a:chExt cx="2321495" cy="2751257"/>
          </a:xfrm>
        </p:grpSpPr>
        <p:pic>
          <p:nvPicPr>
            <p:cNvPr id="885" name="Google Shape;885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98378" y="1936564"/>
              <a:ext cx="2259731" cy="2751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" name="Google Shape;886;p80"/>
            <p:cNvSpPr/>
            <p:nvPr/>
          </p:nvSpPr>
          <p:spPr>
            <a:xfrm>
              <a:off x="5831257" y="2625447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0"/>
            <p:cNvSpPr/>
            <p:nvPr/>
          </p:nvSpPr>
          <p:spPr>
            <a:xfrm>
              <a:off x="5931171" y="285440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0"/>
            <p:cNvSpPr/>
            <p:nvPr/>
          </p:nvSpPr>
          <p:spPr>
            <a:xfrm>
              <a:off x="6136057" y="320552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0"/>
            <p:cNvSpPr/>
            <p:nvPr/>
          </p:nvSpPr>
          <p:spPr>
            <a:xfrm>
              <a:off x="6016008" y="259635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0"/>
            <p:cNvSpPr/>
            <p:nvPr/>
          </p:nvSpPr>
          <p:spPr>
            <a:xfrm>
              <a:off x="6197181" y="287373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0"/>
            <p:cNvSpPr/>
            <p:nvPr/>
          </p:nvSpPr>
          <p:spPr>
            <a:xfrm>
              <a:off x="6012431" y="3126217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0"/>
            <p:cNvSpPr/>
            <p:nvPr/>
          </p:nvSpPr>
          <p:spPr>
            <a:xfrm>
              <a:off x="6176002" y="305134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0"/>
            <p:cNvSpPr/>
            <p:nvPr/>
          </p:nvSpPr>
          <p:spPr>
            <a:xfrm>
              <a:off x="6422544" y="3233319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0"/>
            <p:cNvSpPr/>
            <p:nvPr/>
          </p:nvSpPr>
          <p:spPr>
            <a:xfrm>
              <a:off x="6580313" y="371899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0"/>
            <p:cNvSpPr/>
            <p:nvPr/>
          </p:nvSpPr>
          <p:spPr>
            <a:xfrm>
              <a:off x="6357973" y="339272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0"/>
            <p:cNvSpPr/>
            <p:nvPr/>
          </p:nvSpPr>
          <p:spPr>
            <a:xfrm>
              <a:off x="6323618" y="370663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97" name="Google Shape;897;p80"/>
            <p:cNvCxnSpPr>
              <a:stCxn id="898" idx="4"/>
            </p:cNvCxnSpPr>
            <p:nvPr/>
          </p:nvCxnSpPr>
          <p:spPr>
            <a:xfrm>
              <a:off x="5850823" y="2477915"/>
              <a:ext cx="114300" cy="2199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9" name="Google Shape;899;p80"/>
            <p:cNvCxnSpPr>
              <a:stCxn id="889" idx="2"/>
              <a:endCxn id="886" idx="6"/>
            </p:cNvCxnSpPr>
            <p:nvPr/>
          </p:nvCxnSpPr>
          <p:spPr>
            <a:xfrm flipH="1">
              <a:off x="5883708" y="2627108"/>
              <a:ext cx="132300" cy="29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8" name="Google Shape;898;p80"/>
            <p:cNvSpPr/>
            <p:nvPr/>
          </p:nvSpPr>
          <p:spPr>
            <a:xfrm>
              <a:off x="5824573" y="241641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00" name="Google Shape;900;p80"/>
            <p:cNvCxnSpPr>
              <a:stCxn id="889" idx="4"/>
              <a:endCxn id="890" idx="0"/>
            </p:cNvCxnSpPr>
            <p:nvPr/>
          </p:nvCxnSpPr>
          <p:spPr>
            <a:xfrm>
              <a:off x="6042258" y="2657858"/>
              <a:ext cx="181200" cy="216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1" name="Google Shape;901;p80"/>
            <p:cNvCxnSpPr>
              <a:stCxn id="890" idx="0"/>
            </p:cNvCxnSpPr>
            <p:nvPr/>
          </p:nvCxnSpPr>
          <p:spPr>
            <a:xfrm>
              <a:off x="6223431" y="2873731"/>
              <a:ext cx="108600" cy="271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2" name="Google Shape;902;p80"/>
            <p:cNvCxnSpPr>
              <a:stCxn id="886" idx="3"/>
              <a:endCxn id="887" idx="0"/>
            </p:cNvCxnSpPr>
            <p:nvPr/>
          </p:nvCxnSpPr>
          <p:spPr>
            <a:xfrm>
              <a:off x="5838946" y="2677941"/>
              <a:ext cx="118500" cy="17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3" name="Google Shape;903;p80"/>
            <p:cNvCxnSpPr>
              <a:stCxn id="887" idx="4"/>
              <a:endCxn id="888" idx="1"/>
            </p:cNvCxnSpPr>
            <p:nvPr/>
          </p:nvCxnSpPr>
          <p:spPr>
            <a:xfrm>
              <a:off x="5957421" y="2915902"/>
              <a:ext cx="186300" cy="298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4" name="Google Shape;904;p80"/>
            <p:cNvCxnSpPr>
              <a:stCxn id="886" idx="4"/>
              <a:endCxn id="891" idx="1"/>
            </p:cNvCxnSpPr>
            <p:nvPr/>
          </p:nvCxnSpPr>
          <p:spPr>
            <a:xfrm>
              <a:off x="5857507" y="2686947"/>
              <a:ext cx="162600" cy="4482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5" name="Google Shape;905;p80"/>
            <p:cNvCxnSpPr>
              <a:stCxn id="889" idx="3"/>
              <a:endCxn id="892" idx="7"/>
            </p:cNvCxnSpPr>
            <p:nvPr/>
          </p:nvCxnSpPr>
          <p:spPr>
            <a:xfrm>
              <a:off x="6023696" y="2648851"/>
              <a:ext cx="197100" cy="411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6" name="Google Shape;906;p80"/>
            <p:cNvCxnSpPr>
              <a:stCxn id="891" idx="4"/>
              <a:endCxn id="895" idx="0"/>
            </p:cNvCxnSpPr>
            <p:nvPr/>
          </p:nvCxnSpPr>
          <p:spPr>
            <a:xfrm>
              <a:off x="6038681" y="3187717"/>
              <a:ext cx="345600" cy="2049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7" name="Google Shape;907;p80"/>
            <p:cNvCxnSpPr>
              <a:stCxn id="896" idx="0"/>
              <a:endCxn id="895" idx="4"/>
            </p:cNvCxnSpPr>
            <p:nvPr/>
          </p:nvCxnSpPr>
          <p:spPr>
            <a:xfrm flipH="1" rot="10800000">
              <a:off x="6349868" y="3454335"/>
              <a:ext cx="34500" cy="2523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8" name="Google Shape;908;p80"/>
            <p:cNvCxnSpPr>
              <a:stCxn id="892" idx="3"/>
              <a:endCxn id="893" idx="7"/>
            </p:cNvCxnSpPr>
            <p:nvPr/>
          </p:nvCxnSpPr>
          <p:spPr>
            <a:xfrm>
              <a:off x="6183690" y="3103842"/>
              <a:ext cx="283800" cy="1386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9" name="Google Shape;909;p80"/>
            <p:cNvCxnSpPr>
              <a:stCxn id="894" idx="0"/>
              <a:endCxn id="893" idx="4"/>
            </p:cNvCxnSpPr>
            <p:nvPr/>
          </p:nvCxnSpPr>
          <p:spPr>
            <a:xfrm rot="10800000">
              <a:off x="6448763" y="3294795"/>
              <a:ext cx="157800" cy="4242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0" name="Google Shape;910;p80"/>
            <p:cNvCxnSpPr>
              <a:stCxn id="891" idx="5"/>
              <a:endCxn id="892" idx="2"/>
            </p:cNvCxnSpPr>
            <p:nvPr/>
          </p:nvCxnSpPr>
          <p:spPr>
            <a:xfrm flipH="1" rot="10800000">
              <a:off x="6057242" y="3082111"/>
              <a:ext cx="118800" cy="96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1" name="Google Shape;911;p80"/>
            <p:cNvSpPr/>
            <p:nvPr/>
          </p:nvSpPr>
          <p:spPr>
            <a:xfrm flipH="1">
              <a:off x="5357070" y="290417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0"/>
            <p:cNvSpPr/>
            <p:nvPr/>
          </p:nvSpPr>
          <p:spPr>
            <a:xfrm flipH="1">
              <a:off x="5333356" y="3209327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80"/>
            <p:cNvSpPr/>
            <p:nvPr/>
          </p:nvSpPr>
          <p:spPr>
            <a:xfrm flipH="1">
              <a:off x="5128470" y="340804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80"/>
            <p:cNvSpPr/>
            <p:nvPr/>
          </p:nvSpPr>
          <p:spPr>
            <a:xfrm flipH="1">
              <a:off x="5248519" y="279888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0"/>
            <p:cNvSpPr/>
            <p:nvPr/>
          </p:nvSpPr>
          <p:spPr>
            <a:xfrm flipH="1">
              <a:off x="5143546" y="3076256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80"/>
            <p:cNvSpPr/>
            <p:nvPr/>
          </p:nvSpPr>
          <p:spPr>
            <a:xfrm flipH="1">
              <a:off x="5252097" y="325254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80"/>
            <p:cNvSpPr/>
            <p:nvPr/>
          </p:nvSpPr>
          <p:spPr>
            <a:xfrm flipH="1">
              <a:off x="5164725" y="317767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0"/>
            <p:cNvSpPr/>
            <p:nvPr/>
          </p:nvSpPr>
          <p:spPr>
            <a:xfrm flipH="1">
              <a:off x="4994384" y="313104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0"/>
            <p:cNvSpPr/>
            <p:nvPr/>
          </p:nvSpPr>
          <p:spPr>
            <a:xfrm flipH="1">
              <a:off x="4836614" y="331192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0"/>
            <p:cNvSpPr/>
            <p:nvPr/>
          </p:nvSpPr>
          <p:spPr>
            <a:xfrm flipH="1">
              <a:off x="4982754" y="329044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0"/>
            <p:cNvSpPr/>
            <p:nvPr/>
          </p:nvSpPr>
          <p:spPr>
            <a:xfrm flipH="1">
              <a:off x="4864710" y="352816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2" name="Google Shape;922;p80"/>
            <p:cNvCxnSpPr>
              <a:stCxn id="923" idx="4"/>
            </p:cNvCxnSpPr>
            <p:nvPr/>
          </p:nvCxnSpPr>
          <p:spPr>
            <a:xfrm flipH="1">
              <a:off x="5297626" y="2727611"/>
              <a:ext cx="114300" cy="2199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80"/>
            <p:cNvCxnSpPr>
              <a:stCxn id="914" idx="2"/>
              <a:endCxn id="911" idx="6"/>
            </p:cNvCxnSpPr>
            <p:nvPr/>
          </p:nvCxnSpPr>
          <p:spPr>
            <a:xfrm>
              <a:off x="5301019" y="2829633"/>
              <a:ext cx="56100" cy="1053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3" name="Google Shape;923;p80"/>
            <p:cNvSpPr/>
            <p:nvPr/>
          </p:nvSpPr>
          <p:spPr>
            <a:xfrm flipH="1">
              <a:off x="5357626" y="2627711"/>
              <a:ext cx="108600" cy="999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5" name="Google Shape;925;p80"/>
            <p:cNvCxnSpPr>
              <a:stCxn id="915" idx="0"/>
              <a:endCxn id="914" idx="4"/>
            </p:cNvCxnSpPr>
            <p:nvPr/>
          </p:nvCxnSpPr>
          <p:spPr>
            <a:xfrm flipH="1" rot="10800000">
              <a:off x="5169796" y="2860256"/>
              <a:ext cx="105000" cy="216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6" name="Google Shape;926;p80"/>
            <p:cNvCxnSpPr>
              <a:stCxn id="911" idx="3"/>
              <a:endCxn id="912" idx="0"/>
            </p:cNvCxnSpPr>
            <p:nvPr/>
          </p:nvCxnSpPr>
          <p:spPr>
            <a:xfrm flipH="1">
              <a:off x="5359581" y="2956666"/>
              <a:ext cx="42300" cy="252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7" name="Google Shape;927;p80"/>
            <p:cNvCxnSpPr>
              <a:stCxn id="912" idx="4"/>
              <a:endCxn id="913" idx="1"/>
            </p:cNvCxnSpPr>
            <p:nvPr/>
          </p:nvCxnSpPr>
          <p:spPr>
            <a:xfrm flipH="1">
              <a:off x="5173306" y="3270827"/>
              <a:ext cx="186300" cy="146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8" name="Google Shape;928;p80"/>
            <p:cNvCxnSpPr>
              <a:stCxn id="911" idx="4"/>
              <a:endCxn id="916" idx="1"/>
            </p:cNvCxnSpPr>
            <p:nvPr/>
          </p:nvCxnSpPr>
          <p:spPr>
            <a:xfrm flipH="1">
              <a:off x="5296920" y="2965672"/>
              <a:ext cx="86400" cy="2958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9" name="Google Shape;929;p80"/>
            <p:cNvCxnSpPr>
              <a:stCxn id="916" idx="4"/>
              <a:endCxn id="920" idx="0"/>
            </p:cNvCxnSpPr>
            <p:nvPr/>
          </p:nvCxnSpPr>
          <p:spPr>
            <a:xfrm rot="10800000">
              <a:off x="5008947" y="3290342"/>
              <a:ext cx="269400" cy="237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0" name="Google Shape;930;p80"/>
            <p:cNvCxnSpPr>
              <a:stCxn id="921" idx="0"/>
              <a:endCxn id="920" idx="4"/>
            </p:cNvCxnSpPr>
            <p:nvPr/>
          </p:nvCxnSpPr>
          <p:spPr>
            <a:xfrm flipH="1" rot="10800000">
              <a:off x="4890960" y="3352060"/>
              <a:ext cx="117900" cy="1761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80"/>
            <p:cNvCxnSpPr>
              <a:stCxn id="917" idx="3"/>
              <a:endCxn id="918" idx="7"/>
            </p:cNvCxnSpPr>
            <p:nvPr/>
          </p:nvCxnSpPr>
          <p:spPr>
            <a:xfrm rot="10800000">
              <a:off x="5001937" y="3140167"/>
              <a:ext cx="207600" cy="900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2" name="Google Shape;932;p80"/>
            <p:cNvCxnSpPr>
              <a:stCxn id="919" idx="0"/>
              <a:endCxn id="918" idx="4"/>
            </p:cNvCxnSpPr>
            <p:nvPr/>
          </p:nvCxnSpPr>
          <p:spPr>
            <a:xfrm flipH="1" rot="10800000">
              <a:off x="4862864" y="3192520"/>
              <a:ext cx="157800" cy="1194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3" name="Google Shape;933;p80"/>
            <p:cNvCxnSpPr>
              <a:stCxn id="916" idx="5"/>
              <a:endCxn id="917" idx="2"/>
            </p:cNvCxnSpPr>
            <p:nvPr/>
          </p:nvCxnSpPr>
          <p:spPr>
            <a:xfrm rot="10800000">
              <a:off x="5217185" y="3208436"/>
              <a:ext cx="42600" cy="96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4" name="Google Shape;934;p80"/>
            <p:cNvCxnSpPr>
              <a:stCxn id="914" idx="5"/>
              <a:endCxn id="917" idx="7"/>
            </p:cNvCxnSpPr>
            <p:nvPr/>
          </p:nvCxnSpPr>
          <p:spPr>
            <a:xfrm flipH="1">
              <a:off x="5172508" y="2851376"/>
              <a:ext cx="83700" cy="3354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35" name="Google Shape;935;p80"/>
          <p:cNvSpPr txBox="1"/>
          <p:nvPr/>
        </p:nvSpPr>
        <p:spPr>
          <a:xfrm>
            <a:off x="1006175" y="4772575"/>
            <a:ext cx="702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앉음                                              보조침대 누움/침대   누움                                        보조침대 앉음/침대 옆누움</a:t>
            </a: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 관리 프로그램</a:t>
            </a:r>
            <a:endParaRPr/>
          </a:p>
        </p:txBody>
      </p:sp>
      <p:sp>
        <p:nvSpPr>
          <p:cNvPr id="941" name="Google Shape;941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영상 분석 모델의 분석 결과와 환자 정보를 통해 상황 인식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100"/>
              <a:t>환자 정보 : 욕창 관리 대상, 낙상 주의 대상, 투약 여부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침대 상태 : 커튼 쳐짐 유무, 좌우 난간 열림 유무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환자 위치 : 침대 기준 상대 위치, 예: {x:0.5, y:0.5} (침대 중앙에 있다는 의미)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환자 자세 : {섬, 앉음, 누움, 좌누움, 우누움, 엎드림} 확률, 예:{섬:.9, 앉음:.2,누움:.2</a:t>
            </a:r>
            <a:r>
              <a:rPr lang="ko" sz="1100"/>
              <a:t>...</a:t>
            </a:r>
            <a:r>
              <a:rPr lang="ko" sz="1100"/>
              <a:t>}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아래 표 예시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침대 1 :환자 자세를 바꿔가면서 수면 중임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침대 2: 환자가 침대에서 내려오려고 함</a:t>
            </a:r>
            <a:endParaRPr sz="1100"/>
          </a:p>
        </p:txBody>
      </p:sp>
      <p:sp>
        <p:nvSpPr>
          <p:cNvPr id="942" name="Google Shape;942;p81"/>
          <p:cNvSpPr/>
          <p:nvPr/>
        </p:nvSpPr>
        <p:spPr>
          <a:xfrm>
            <a:off x="913913" y="3692088"/>
            <a:ext cx="1339200" cy="338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오른쪽 누움</a:t>
            </a:r>
            <a:endParaRPr sz="1100"/>
          </a:p>
        </p:txBody>
      </p:sp>
      <p:sp>
        <p:nvSpPr>
          <p:cNvPr id="943" name="Google Shape;943;p81"/>
          <p:cNvSpPr/>
          <p:nvPr/>
        </p:nvSpPr>
        <p:spPr>
          <a:xfrm>
            <a:off x="2253012" y="3692088"/>
            <a:ext cx="939300" cy="33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바로 누움</a:t>
            </a:r>
            <a:endParaRPr sz="1100"/>
          </a:p>
        </p:txBody>
      </p:sp>
      <p:sp>
        <p:nvSpPr>
          <p:cNvPr id="944" name="Google Shape;944;p81"/>
          <p:cNvSpPr/>
          <p:nvPr/>
        </p:nvSpPr>
        <p:spPr>
          <a:xfrm>
            <a:off x="3192186" y="3692088"/>
            <a:ext cx="1231500" cy="338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왼쪽 누움</a:t>
            </a:r>
            <a:endParaRPr sz="1100"/>
          </a:p>
        </p:txBody>
      </p:sp>
      <p:graphicFrame>
        <p:nvGraphicFramePr>
          <p:cNvPr id="945" name="Google Shape;945;p81"/>
          <p:cNvGraphicFramePr/>
          <p:nvPr/>
        </p:nvGraphicFramePr>
        <p:xfrm>
          <a:off x="913863" y="3352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701950"/>
                <a:gridCol w="701950"/>
                <a:gridCol w="701950"/>
                <a:gridCol w="701950"/>
                <a:gridCol w="701950"/>
              </a:tblGrid>
              <a:tr h="26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09:00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12:00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15:00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18:00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21:00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6" name="Google Shape;946;p81"/>
          <p:cNvSpPr txBox="1"/>
          <p:nvPr/>
        </p:nvSpPr>
        <p:spPr>
          <a:xfrm>
            <a:off x="712250" y="2935400"/>
            <a:ext cx="329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침대 1 </a:t>
            </a:r>
            <a:r>
              <a:rPr lang="ko" sz="1100"/>
              <a:t> 욕창 관리 대상, 투약중</a:t>
            </a:r>
            <a:endParaRPr sz="1100"/>
          </a:p>
        </p:txBody>
      </p:sp>
      <p:sp>
        <p:nvSpPr>
          <p:cNvPr id="947" name="Google Shape;947;p81"/>
          <p:cNvSpPr/>
          <p:nvPr/>
        </p:nvSpPr>
        <p:spPr>
          <a:xfrm>
            <a:off x="913863" y="4035213"/>
            <a:ext cx="13392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침대 우측</a:t>
            </a:r>
            <a:endParaRPr sz="1100"/>
          </a:p>
        </p:txBody>
      </p:sp>
      <p:sp>
        <p:nvSpPr>
          <p:cNvPr id="948" name="Google Shape;948;p81"/>
          <p:cNvSpPr/>
          <p:nvPr/>
        </p:nvSpPr>
        <p:spPr>
          <a:xfrm>
            <a:off x="2252962" y="4035213"/>
            <a:ext cx="9393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침대 중앙</a:t>
            </a:r>
            <a:endParaRPr sz="1100"/>
          </a:p>
        </p:txBody>
      </p:sp>
      <p:sp>
        <p:nvSpPr>
          <p:cNvPr id="949" name="Google Shape;949;p81"/>
          <p:cNvSpPr/>
          <p:nvPr/>
        </p:nvSpPr>
        <p:spPr>
          <a:xfrm>
            <a:off x="3192136" y="4035213"/>
            <a:ext cx="12315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침대 좌측</a:t>
            </a:r>
            <a:endParaRPr sz="1100"/>
          </a:p>
        </p:txBody>
      </p:sp>
      <p:graphicFrame>
        <p:nvGraphicFramePr>
          <p:cNvPr id="950" name="Google Shape;950;p81"/>
          <p:cNvGraphicFramePr/>
          <p:nvPr/>
        </p:nvGraphicFramePr>
        <p:xfrm>
          <a:off x="445975" y="335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467950"/>
              </a:tblGrid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시간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자세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위치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난간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커튼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51" name="Google Shape;951;p81"/>
          <p:cNvSpPr/>
          <p:nvPr/>
        </p:nvSpPr>
        <p:spPr>
          <a:xfrm>
            <a:off x="913895" y="4378350"/>
            <a:ext cx="35097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왼쪽 닫힘 오른쪽 열림</a:t>
            </a:r>
            <a:endParaRPr sz="1100"/>
          </a:p>
        </p:txBody>
      </p:sp>
      <p:sp>
        <p:nvSpPr>
          <p:cNvPr id="952" name="Google Shape;952;p81"/>
          <p:cNvSpPr/>
          <p:nvPr/>
        </p:nvSpPr>
        <p:spPr>
          <a:xfrm>
            <a:off x="913895" y="4721475"/>
            <a:ext cx="35097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열림</a:t>
            </a:r>
            <a:endParaRPr sz="1100"/>
          </a:p>
        </p:txBody>
      </p:sp>
      <p:sp>
        <p:nvSpPr>
          <p:cNvPr id="953" name="Google Shape;953;p81"/>
          <p:cNvSpPr/>
          <p:nvPr/>
        </p:nvSpPr>
        <p:spPr>
          <a:xfrm>
            <a:off x="5322598" y="3692100"/>
            <a:ext cx="1447200" cy="33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바로 누움</a:t>
            </a:r>
            <a:endParaRPr sz="1100"/>
          </a:p>
        </p:txBody>
      </p:sp>
      <p:sp>
        <p:nvSpPr>
          <p:cNvPr id="954" name="Google Shape;954;p81"/>
          <p:cNvSpPr/>
          <p:nvPr/>
        </p:nvSpPr>
        <p:spPr>
          <a:xfrm>
            <a:off x="6769795" y="3692100"/>
            <a:ext cx="723600" cy="338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앉음</a:t>
            </a:r>
            <a:endParaRPr sz="1100"/>
          </a:p>
        </p:txBody>
      </p:sp>
      <p:graphicFrame>
        <p:nvGraphicFramePr>
          <p:cNvPr id="955" name="Google Shape;955;p81"/>
          <p:cNvGraphicFramePr/>
          <p:nvPr/>
        </p:nvGraphicFramePr>
        <p:xfrm>
          <a:off x="5322488" y="3352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723600"/>
                <a:gridCol w="723600"/>
                <a:gridCol w="723600"/>
              </a:tblGrid>
              <a:tr h="26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</a:t>
                      </a:r>
                      <a:r>
                        <a:rPr lang="ko" sz="1000"/>
                        <a:t>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23</a:t>
                      </a:r>
                      <a:r>
                        <a:rPr lang="ko" sz="1000"/>
                        <a:t>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00</a:t>
                      </a:r>
                      <a:r>
                        <a:rPr lang="ko" sz="1000"/>
                        <a:t>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56" name="Google Shape;956;p81"/>
          <p:cNvSpPr txBox="1"/>
          <p:nvPr/>
        </p:nvSpPr>
        <p:spPr>
          <a:xfrm>
            <a:off x="5120875" y="2935400"/>
            <a:ext cx="329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침대 2 </a:t>
            </a:r>
            <a:r>
              <a:rPr lang="ko" sz="1100"/>
              <a:t> 낙상 주의 대상</a:t>
            </a:r>
            <a:endParaRPr sz="1100"/>
          </a:p>
        </p:txBody>
      </p:sp>
      <p:sp>
        <p:nvSpPr>
          <p:cNvPr id="957" name="Google Shape;957;p81"/>
          <p:cNvSpPr/>
          <p:nvPr/>
        </p:nvSpPr>
        <p:spPr>
          <a:xfrm>
            <a:off x="5322540" y="4035225"/>
            <a:ext cx="17028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침대 중앙</a:t>
            </a:r>
            <a:endParaRPr sz="1100"/>
          </a:p>
        </p:txBody>
      </p:sp>
      <p:sp>
        <p:nvSpPr>
          <p:cNvPr id="958" name="Google Shape;958;p81"/>
          <p:cNvSpPr/>
          <p:nvPr/>
        </p:nvSpPr>
        <p:spPr>
          <a:xfrm>
            <a:off x="7025282" y="4035225"/>
            <a:ext cx="4680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침대 좌측</a:t>
            </a:r>
            <a:endParaRPr sz="1100"/>
          </a:p>
        </p:txBody>
      </p:sp>
      <p:graphicFrame>
        <p:nvGraphicFramePr>
          <p:cNvPr id="959" name="Google Shape;959;p81"/>
          <p:cNvGraphicFramePr/>
          <p:nvPr/>
        </p:nvGraphicFramePr>
        <p:xfrm>
          <a:off x="4854600" y="335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467950"/>
              </a:tblGrid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시간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자세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위치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난간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커튼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0" name="Google Shape;960;p81"/>
          <p:cNvSpPr/>
          <p:nvPr/>
        </p:nvSpPr>
        <p:spPr>
          <a:xfrm>
            <a:off x="5322523" y="4378350"/>
            <a:ext cx="21708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왼쪽 닫힘 오른쪽 열림</a:t>
            </a:r>
            <a:endParaRPr sz="1100"/>
          </a:p>
        </p:txBody>
      </p:sp>
      <p:sp>
        <p:nvSpPr>
          <p:cNvPr id="961" name="Google Shape;961;p81"/>
          <p:cNvSpPr/>
          <p:nvPr/>
        </p:nvSpPr>
        <p:spPr>
          <a:xfrm>
            <a:off x="5322523" y="4721475"/>
            <a:ext cx="21708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열림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6인실 예상도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100" y="1145650"/>
            <a:ext cx="5461300" cy="364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24" y="1170887"/>
            <a:ext cx="1620975" cy="21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25" y="3434075"/>
            <a:ext cx="1620976" cy="16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낙상 </a:t>
            </a:r>
            <a:endParaRPr/>
          </a:p>
        </p:txBody>
      </p:sp>
      <p:sp>
        <p:nvSpPr>
          <p:cNvPr id="967" name="Google Shape;967;p82"/>
          <p:cNvSpPr txBox="1"/>
          <p:nvPr>
            <p:ph idx="1" type="body"/>
          </p:nvPr>
        </p:nvSpPr>
        <p:spPr>
          <a:xfrm>
            <a:off x="311700" y="1152475"/>
            <a:ext cx="37980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ko" sz="1700"/>
              <a:t>다음 정보를 통해 종합 판단</a:t>
            </a:r>
            <a:endParaRPr sz="1700"/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환자 건강 상태</a:t>
            </a:r>
            <a:endParaRPr sz="1300"/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환자 위치와 자세</a:t>
            </a:r>
            <a:endParaRPr sz="1300"/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침대 상태</a:t>
            </a:r>
            <a:endParaRPr sz="1300"/>
          </a:p>
        </p:txBody>
      </p:sp>
      <p:grpSp>
        <p:nvGrpSpPr>
          <p:cNvPr id="968" name="Google Shape;968;p82"/>
          <p:cNvGrpSpPr/>
          <p:nvPr/>
        </p:nvGrpSpPr>
        <p:grpSpPr>
          <a:xfrm>
            <a:off x="6976251" y="-10"/>
            <a:ext cx="2167752" cy="2213079"/>
            <a:chOff x="3739329" y="-261170"/>
            <a:chExt cx="5665845" cy="5665845"/>
          </a:xfrm>
        </p:grpSpPr>
        <p:pic>
          <p:nvPicPr>
            <p:cNvPr id="969" name="Google Shape;969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9686">
              <a:off x="4000499" y="1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0" name="Google Shape;970;p82"/>
            <p:cNvSpPr/>
            <p:nvPr/>
          </p:nvSpPr>
          <p:spPr>
            <a:xfrm>
              <a:off x="5470000" y="2303450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2"/>
            <p:cNvSpPr/>
            <p:nvPr/>
          </p:nvSpPr>
          <p:spPr>
            <a:xfrm>
              <a:off x="6048275" y="2260000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2"/>
            <p:cNvSpPr/>
            <p:nvPr/>
          </p:nvSpPr>
          <p:spPr>
            <a:xfrm>
              <a:off x="6200375" y="6878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2"/>
            <p:cNvSpPr/>
            <p:nvPr/>
          </p:nvSpPr>
          <p:spPr>
            <a:xfrm>
              <a:off x="5873175" y="7467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2"/>
            <p:cNvSpPr/>
            <p:nvPr/>
          </p:nvSpPr>
          <p:spPr>
            <a:xfrm>
              <a:off x="6724225" y="6597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2"/>
            <p:cNvSpPr/>
            <p:nvPr/>
          </p:nvSpPr>
          <p:spPr>
            <a:xfrm>
              <a:off x="7082750" y="6597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2"/>
            <p:cNvSpPr/>
            <p:nvPr/>
          </p:nvSpPr>
          <p:spPr>
            <a:xfrm>
              <a:off x="7651875" y="2161600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2"/>
            <p:cNvSpPr/>
            <p:nvPr/>
          </p:nvSpPr>
          <p:spPr>
            <a:xfrm>
              <a:off x="6996950" y="215032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8" name="Google Shape;978;p82"/>
            <p:cNvCxnSpPr>
              <a:stCxn id="970" idx="0"/>
              <a:endCxn id="973" idx="3"/>
            </p:cNvCxnSpPr>
            <p:nvPr/>
          </p:nvCxnSpPr>
          <p:spPr>
            <a:xfrm flipH="1" rot="10800000">
              <a:off x="5512900" y="821150"/>
              <a:ext cx="372900" cy="14823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9" name="Google Shape;979;p82"/>
            <p:cNvCxnSpPr>
              <a:stCxn id="972" idx="2"/>
              <a:endCxn id="973" idx="6"/>
            </p:cNvCxnSpPr>
            <p:nvPr/>
          </p:nvCxnSpPr>
          <p:spPr>
            <a:xfrm flipH="1">
              <a:off x="5958875" y="731375"/>
              <a:ext cx="241500" cy="588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0" name="Google Shape;980;p82"/>
            <p:cNvCxnSpPr>
              <a:stCxn id="971" idx="0"/>
              <a:endCxn id="972" idx="4"/>
            </p:cNvCxnSpPr>
            <p:nvPr/>
          </p:nvCxnSpPr>
          <p:spPr>
            <a:xfrm flipH="1" rot="10800000">
              <a:off x="6091175" y="775000"/>
              <a:ext cx="152100" cy="1485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1" name="Google Shape;981;p82"/>
            <p:cNvCxnSpPr>
              <a:stCxn id="970" idx="6"/>
              <a:endCxn id="971" idx="2"/>
            </p:cNvCxnSpPr>
            <p:nvPr/>
          </p:nvCxnSpPr>
          <p:spPr>
            <a:xfrm flipH="1" rot="10800000">
              <a:off x="5555800" y="2303450"/>
              <a:ext cx="492600" cy="435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2" name="Google Shape;982;p82"/>
            <p:cNvCxnSpPr>
              <a:stCxn id="977" idx="0"/>
              <a:endCxn id="974" idx="4"/>
            </p:cNvCxnSpPr>
            <p:nvPr/>
          </p:nvCxnSpPr>
          <p:spPr>
            <a:xfrm rot="10800000">
              <a:off x="6767150" y="746925"/>
              <a:ext cx="272700" cy="1403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3" name="Google Shape;983;p82"/>
            <p:cNvCxnSpPr>
              <a:stCxn id="976" idx="0"/>
              <a:endCxn id="975" idx="4"/>
            </p:cNvCxnSpPr>
            <p:nvPr/>
          </p:nvCxnSpPr>
          <p:spPr>
            <a:xfrm rot="10800000">
              <a:off x="7125675" y="746800"/>
              <a:ext cx="569100" cy="14148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4" name="Google Shape;984;p82"/>
            <p:cNvCxnSpPr>
              <a:stCxn id="975" idx="2"/>
              <a:endCxn id="974" idx="6"/>
            </p:cNvCxnSpPr>
            <p:nvPr/>
          </p:nvCxnSpPr>
          <p:spPr>
            <a:xfrm rot="10800000">
              <a:off x="6810050" y="703275"/>
              <a:ext cx="2727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5" name="Google Shape;985;p82"/>
            <p:cNvCxnSpPr>
              <a:stCxn id="976" idx="2"/>
              <a:endCxn id="977" idx="6"/>
            </p:cNvCxnSpPr>
            <p:nvPr/>
          </p:nvCxnSpPr>
          <p:spPr>
            <a:xfrm rot="10800000">
              <a:off x="7082775" y="2193700"/>
              <a:ext cx="569100" cy="11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86" name="Google Shape;986;p82"/>
          <p:cNvSpPr txBox="1"/>
          <p:nvPr/>
        </p:nvSpPr>
        <p:spPr>
          <a:xfrm>
            <a:off x="444675" y="4674850"/>
            <a:ext cx="860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침대 밖 섬 : </a:t>
            </a:r>
            <a:r>
              <a:rPr lang="ko" sz="1000">
                <a:solidFill>
                  <a:srgbClr val="4A86E8"/>
                </a:solidFill>
              </a:rPr>
              <a:t>정상                            </a:t>
            </a:r>
            <a:r>
              <a:rPr lang="ko" sz="1000">
                <a:solidFill>
                  <a:schemeClr val="dk1"/>
                </a:solidFill>
              </a:rPr>
              <a:t>난간 열림+침대 가장자리+옆누움 : </a:t>
            </a:r>
            <a:r>
              <a:rPr lang="ko" sz="1000">
                <a:solidFill>
                  <a:srgbClr val="FF9900"/>
                </a:solidFill>
              </a:rPr>
              <a:t>경고 </a:t>
            </a:r>
            <a:r>
              <a:rPr lang="ko" sz="1000">
                <a:solidFill>
                  <a:schemeClr val="dk1"/>
                </a:solidFill>
              </a:rPr>
              <a:t>                    </a:t>
            </a:r>
            <a:r>
              <a:rPr lang="ko" sz="1000"/>
              <a:t>침대</a:t>
            </a:r>
            <a:r>
              <a:rPr lang="ko" sz="1000"/>
              <a:t> </a:t>
            </a:r>
            <a:r>
              <a:rPr lang="ko" sz="1000"/>
              <a:t>밖+누움 : </a:t>
            </a:r>
            <a:r>
              <a:rPr lang="ko" sz="1000">
                <a:solidFill>
                  <a:srgbClr val="FF0000"/>
                </a:solidFill>
              </a:rPr>
              <a:t>낙상</a:t>
            </a:r>
            <a:r>
              <a:rPr lang="ko" sz="1000"/>
              <a:t>           </a:t>
            </a:r>
            <a:r>
              <a:rPr lang="ko" sz="1000">
                <a:solidFill>
                  <a:schemeClr val="dk1"/>
                </a:solidFill>
              </a:rPr>
              <a:t>                 </a:t>
            </a:r>
            <a:r>
              <a:rPr lang="ko" sz="1000"/>
              <a:t>침대 밖+앉음 : </a:t>
            </a:r>
            <a:r>
              <a:rPr lang="ko" sz="1000">
                <a:solidFill>
                  <a:srgbClr val="FF0000"/>
                </a:solidFill>
              </a:rPr>
              <a:t>낙상</a:t>
            </a:r>
            <a:r>
              <a:rPr lang="ko" sz="1000"/>
              <a:t>                                     </a:t>
            </a:r>
            <a:endParaRPr sz="1000"/>
          </a:p>
        </p:txBody>
      </p:sp>
      <p:grpSp>
        <p:nvGrpSpPr>
          <p:cNvPr id="987" name="Google Shape;987;p82"/>
          <p:cNvGrpSpPr/>
          <p:nvPr/>
        </p:nvGrpSpPr>
        <p:grpSpPr>
          <a:xfrm>
            <a:off x="2336938" y="2149575"/>
            <a:ext cx="2259775" cy="2461675"/>
            <a:chOff x="6376163" y="2212963"/>
            <a:chExt cx="2259775" cy="2461675"/>
          </a:xfrm>
        </p:grpSpPr>
        <p:pic>
          <p:nvPicPr>
            <p:cNvPr id="988" name="Google Shape;988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6163" y="2212963"/>
              <a:ext cx="2259775" cy="246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9" name="Google Shape;989;p82"/>
            <p:cNvSpPr/>
            <p:nvPr/>
          </p:nvSpPr>
          <p:spPr>
            <a:xfrm>
              <a:off x="7220657" y="272903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2"/>
            <p:cNvSpPr/>
            <p:nvPr/>
          </p:nvSpPr>
          <p:spPr>
            <a:xfrm>
              <a:off x="7320571" y="2957989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2"/>
            <p:cNvSpPr/>
            <p:nvPr/>
          </p:nvSpPr>
          <p:spPr>
            <a:xfrm>
              <a:off x="7525457" y="330911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2"/>
            <p:cNvSpPr/>
            <p:nvPr/>
          </p:nvSpPr>
          <p:spPr>
            <a:xfrm>
              <a:off x="7405408" y="269994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2"/>
            <p:cNvSpPr/>
            <p:nvPr/>
          </p:nvSpPr>
          <p:spPr>
            <a:xfrm>
              <a:off x="7586581" y="2977319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2"/>
            <p:cNvSpPr/>
            <p:nvPr/>
          </p:nvSpPr>
          <p:spPr>
            <a:xfrm>
              <a:off x="7401831" y="322980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2"/>
            <p:cNvSpPr/>
            <p:nvPr/>
          </p:nvSpPr>
          <p:spPr>
            <a:xfrm>
              <a:off x="7565402" y="3154936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2"/>
            <p:cNvSpPr/>
            <p:nvPr/>
          </p:nvSpPr>
          <p:spPr>
            <a:xfrm>
              <a:off x="7811944" y="3336906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2"/>
            <p:cNvSpPr/>
            <p:nvPr/>
          </p:nvSpPr>
          <p:spPr>
            <a:xfrm>
              <a:off x="7969713" y="382258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2"/>
            <p:cNvSpPr/>
            <p:nvPr/>
          </p:nvSpPr>
          <p:spPr>
            <a:xfrm>
              <a:off x="7747373" y="3496307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2"/>
            <p:cNvSpPr/>
            <p:nvPr/>
          </p:nvSpPr>
          <p:spPr>
            <a:xfrm>
              <a:off x="7713018" y="381022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00" name="Google Shape;1000;p82"/>
            <p:cNvCxnSpPr>
              <a:stCxn id="1001" idx="4"/>
            </p:cNvCxnSpPr>
            <p:nvPr/>
          </p:nvCxnSpPr>
          <p:spPr>
            <a:xfrm>
              <a:off x="7240223" y="2581503"/>
              <a:ext cx="114300" cy="2199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2" name="Google Shape;1002;p82"/>
            <p:cNvCxnSpPr>
              <a:stCxn id="992" idx="2"/>
              <a:endCxn id="989" idx="6"/>
            </p:cNvCxnSpPr>
            <p:nvPr/>
          </p:nvCxnSpPr>
          <p:spPr>
            <a:xfrm flipH="1">
              <a:off x="7273108" y="2730695"/>
              <a:ext cx="132300" cy="29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01" name="Google Shape;1001;p82"/>
            <p:cNvSpPr/>
            <p:nvPr/>
          </p:nvSpPr>
          <p:spPr>
            <a:xfrm>
              <a:off x="7213973" y="252000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03" name="Google Shape;1003;p82"/>
            <p:cNvCxnSpPr>
              <a:stCxn id="992" idx="4"/>
              <a:endCxn id="993" idx="0"/>
            </p:cNvCxnSpPr>
            <p:nvPr/>
          </p:nvCxnSpPr>
          <p:spPr>
            <a:xfrm>
              <a:off x="7431658" y="2761445"/>
              <a:ext cx="181200" cy="216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4" name="Google Shape;1004;p82"/>
            <p:cNvCxnSpPr>
              <a:stCxn id="993" idx="0"/>
            </p:cNvCxnSpPr>
            <p:nvPr/>
          </p:nvCxnSpPr>
          <p:spPr>
            <a:xfrm>
              <a:off x="7612831" y="2977319"/>
              <a:ext cx="108600" cy="271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5" name="Google Shape;1005;p82"/>
            <p:cNvCxnSpPr>
              <a:stCxn id="989" idx="3"/>
              <a:endCxn id="990" idx="0"/>
            </p:cNvCxnSpPr>
            <p:nvPr/>
          </p:nvCxnSpPr>
          <p:spPr>
            <a:xfrm>
              <a:off x="7228346" y="2781528"/>
              <a:ext cx="118500" cy="17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6" name="Google Shape;1006;p82"/>
            <p:cNvCxnSpPr>
              <a:stCxn id="990" idx="4"/>
              <a:endCxn id="991" idx="1"/>
            </p:cNvCxnSpPr>
            <p:nvPr/>
          </p:nvCxnSpPr>
          <p:spPr>
            <a:xfrm>
              <a:off x="7346821" y="3019489"/>
              <a:ext cx="186300" cy="298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7" name="Google Shape;1007;p82"/>
            <p:cNvCxnSpPr>
              <a:stCxn id="989" idx="4"/>
              <a:endCxn id="994" idx="1"/>
            </p:cNvCxnSpPr>
            <p:nvPr/>
          </p:nvCxnSpPr>
          <p:spPr>
            <a:xfrm>
              <a:off x="7246907" y="2790535"/>
              <a:ext cx="162600" cy="4482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8" name="Google Shape;1008;p82"/>
            <p:cNvCxnSpPr>
              <a:stCxn id="992" idx="3"/>
              <a:endCxn id="995" idx="7"/>
            </p:cNvCxnSpPr>
            <p:nvPr/>
          </p:nvCxnSpPr>
          <p:spPr>
            <a:xfrm>
              <a:off x="7413096" y="2752439"/>
              <a:ext cx="197100" cy="411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9" name="Google Shape;1009;p82"/>
            <p:cNvCxnSpPr>
              <a:stCxn id="994" idx="4"/>
              <a:endCxn id="998" idx="0"/>
            </p:cNvCxnSpPr>
            <p:nvPr/>
          </p:nvCxnSpPr>
          <p:spPr>
            <a:xfrm>
              <a:off x="7428081" y="3291305"/>
              <a:ext cx="345600" cy="2049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0" name="Google Shape;1010;p82"/>
            <p:cNvCxnSpPr>
              <a:stCxn id="999" idx="0"/>
              <a:endCxn id="998" idx="4"/>
            </p:cNvCxnSpPr>
            <p:nvPr/>
          </p:nvCxnSpPr>
          <p:spPr>
            <a:xfrm flipH="1" rot="10800000">
              <a:off x="7739268" y="3557923"/>
              <a:ext cx="34500" cy="2523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1" name="Google Shape;1011;p82"/>
            <p:cNvCxnSpPr>
              <a:stCxn id="995" idx="3"/>
              <a:endCxn id="996" idx="7"/>
            </p:cNvCxnSpPr>
            <p:nvPr/>
          </p:nvCxnSpPr>
          <p:spPr>
            <a:xfrm>
              <a:off x="7573090" y="3207429"/>
              <a:ext cx="283800" cy="1386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2" name="Google Shape;1012;p82"/>
            <p:cNvCxnSpPr>
              <a:stCxn id="997" idx="0"/>
              <a:endCxn id="996" idx="4"/>
            </p:cNvCxnSpPr>
            <p:nvPr/>
          </p:nvCxnSpPr>
          <p:spPr>
            <a:xfrm rot="10800000">
              <a:off x="7838163" y="3398383"/>
              <a:ext cx="157800" cy="4242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3" name="Google Shape;1013;p82"/>
            <p:cNvCxnSpPr>
              <a:stCxn id="994" idx="5"/>
              <a:endCxn id="995" idx="2"/>
            </p:cNvCxnSpPr>
            <p:nvPr/>
          </p:nvCxnSpPr>
          <p:spPr>
            <a:xfrm flipH="1" rot="10800000">
              <a:off x="7446642" y="3185698"/>
              <a:ext cx="118800" cy="96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14" name="Google Shape;1014;p82"/>
          <p:cNvGrpSpPr/>
          <p:nvPr/>
        </p:nvGrpSpPr>
        <p:grpSpPr>
          <a:xfrm>
            <a:off x="76375" y="2213063"/>
            <a:ext cx="2259775" cy="2461675"/>
            <a:chOff x="76375" y="2213063"/>
            <a:chExt cx="2259775" cy="2461675"/>
          </a:xfrm>
        </p:grpSpPr>
        <p:pic>
          <p:nvPicPr>
            <p:cNvPr id="1015" name="Google Shape;1015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375" y="2213063"/>
              <a:ext cx="2259775" cy="246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" name="Google Shape;1016;p82"/>
            <p:cNvSpPr/>
            <p:nvPr/>
          </p:nvSpPr>
          <p:spPr>
            <a:xfrm>
              <a:off x="1477557" y="292297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2"/>
            <p:cNvSpPr/>
            <p:nvPr/>
          </p:nvSpPr>
          <p:spPr>
            <a:xfrm>
              <a:off x="1432721" y="321055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2"/>
            <p:cNvSpPr/>
            <p:nvPr/>
          </p:nvSpPr>
          <p:spPr>
            <a:xfrm>
              <a:off x="1485207" y="333307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2"/>
            <p:cNvSpPr/>
            <p:nvPr/>
          </p:nvSpPr>
          <p:spPr>
            <a:xfrm>
              <a:off x="1829958" y="287048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2"/>
            <p:cNvSpPr/>
            <p:nvPr/>
          </p:nvSpPr>
          <p:spPr>
            <a:xfrm>
              <a:off x="2003531" y="315368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2"/>
            <p:cNvSpPr/>
            <p:nvPr/>
          </p:nvSpPr>
          <p:spPr>
            <a:xfrm>
              <a:off x="2017305" y="3263656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2"/>
            <p:cNvSpPr/>
            <p:nvPr/>
          </p:nvSpPr>
          <p:spPr>
            <a:xfrm>
              <a:off x="1590181" y="3406167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2"/>
            <p:cNvSpPr/>
            <p:nvPr/>
          </p:nvSpPr>
          <p:spPr>
            <a:xfrm>
              <a:off x="1829952" y="340749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2"/>
            <p:cNvSpPr/>
            <p:nvPr/>
          </p:nvSpPr>
          <p:spPr>
            <a:xfrm>
              <a:off x="1847894" y="3589469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2"/>
            <p:cNvSpPr/>
            <p:nvPr/>
          </p:nvSpPr>
          <p:spPr>
            <a:xfrm>
              <a:off x="1853263" y="369414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2"/>
            <p:cNvSpPr/>
            <p:nvPr/>
          </p:nvSpPr>
          <p:spPr>
            <a:xfrm>
              <a:off x="1630923" y="359647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2"/>
            <p:cNvSpPr/>
            <p:nvPr/>
          </p:nvSpPr>
          <p:spPr>
            <a:xfrm>
              <a:off x="1672768" y="368178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8" name="Google Shape;1028;p82"/>
            <p:cNvCxnSpPr>
              <a:stCxn id="1029" idx="4"/>
            </p:cNvCxnSpPr>
            <p:nvPr/>
          </p:nvCxnSpPr>
          <p:spPr>
            <a:xfrm>
              <a:off x="1657173" y="2876295"/>
              <a:ext cx="14700" cy="933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0" name="Google Shape;1030;p82"/>
            <p:cNvCxnSpPr>
              <a:stCxn id="1019" idx="2"/>
              <a:endCxn id="1016" idx="6"/>
            </p:cNvCxnSpPr>
            <p:nvPr/>
          </p:nvCxnSpPr>
          <p:spPr>
            <a:xfrm flipH="1">
              <a:off x="1529958" y="2901233"/>
              <a:ext cx="300000" cy="525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9" name="Google Shape;1029;p82"/>
            <p:cNvSpPr/>
            <p:nvPr/>
          </p:nvSpPr>
          <p:spPr>
            <a:xfrm>
              <a:off x="1558623" y="2680995"/>
              <a:ext cx="197100" cy="1953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31" name="Google Shape;1031;p82"/>
            <p:cNvCxnSpPr>
              <a:stCxn id="1019" idx="4"/>
              <a:endCxn id="1020" idx="0"/>
            </p:cNvCxnSpPr>
            <p:nvPr/>
          </p:nvCxnSpPr>
          <p:spPr>
            <a:xfrm>
              <a:off x="1856208" y="2931983"/>
              <a:ext cx="173700" cy="221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2" name="Google Shape;1032;p82"/>
            <p:cNvCxnSpPr>
              <a:stCxn id="1020" idx="0"/>
              <a:endCxn id="1021" idx="7"/>
            </p:cNvCxnSpPr>
            <p:nvPr/>
          </p:nvCxnSpPr>
          <p:spPr>
            <a:xfrm>
              <a:off x="2029781" y="3153681"/>
              <a:ext cx="32400" cy="119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3" name="Google Shape;1033;p82"/>
            <p:cNvCxnSpPr>
              <a:stCxn id="1016" idx="3"/>
              <a:endCxn id="1017" idx="0"/>
            </p:cNvCxnSpPr>
            <p:nvPr/>
          </p:nvCxnSpPr>
          <p:spPr>
            <a:xfrm flipH="1">
              <a:off x="1458846" y="2975466"/>
              <a:ext cx="26400" cy="235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4" name="Google Shape;1034;p82"/>
            <p:cNvCxnSpPr>
              <a:stCxn id="1017" idx="4"/>
              <a:endCxn id="1018" idx="1"/>
            </p:cNvCxnSpPr>
            <p:nvPr/>
          </p:nvCxnSpPr>
          <p:spPr>
            <a:xfrm>
              <a:off x="1458971" y="3272052"/>
              <a:ext cx="33900" cy="69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5" name="Google Shape;1035;p82"/>
            <p:cNvCxnSpPr>
              <a:stCxn id="1016" idx="4"/>
              <a:endCxn id="1022" idx="1"/>
            </p:cNvCxnSpPr>
            <p:nvPr/>
          </p:nvCxnSpPr>
          <p:spPr>
            <a:xfrm>
              <a:off x="1503807" y="2984472"/>
              <a:ext cx="94200" cy="4308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6" name="Google Shape;1036;p82"/>
            <p:cNvCxnSpPr>
              <a:stCxn id="1019" idx="3"/>
              <a:endCxn id="1023" idx="7"/>
            </p:cNvCxnSpPr>
            <p:nvPr/>
          </p:nvCxnSpPr>
          <p:spPr>
            <a:xfrm>
              <a:off x="1837646" y="2922976"/>
              <a:ext cx="37200" cy="4935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7" name="Google Shape;1037;p82"/>
            <p:cNvCxnSpPr>
              <a:stCxn id="1022" idx="4"/>
              <a:endCxn id="1026" idx="0"/>
            </p:cNvCxnSpPr>
            <p:nvPr/>
          </p:nvCxnSpPr>
          <p:spPr>
            <a:xfrm>
              <a:off x="1616431" y="3467667"/>
              <a:ext cx="40800" cy="1287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8" name="Google Shape;1038;p82"/>
            <p:cNvCxnSpPr>
              <a:stCxn id="1027" idx="0"/>
              <a:endCxn id="1026" idx="4"/>
            </p:cNvCxnSpPr>
            <p:nvPr/>
          </p:nvCxnSpPr>
          <p:spPr>
            <a:xfrm rot="10800000">
              <a:off x="1657318" y="3658085"/>
              <a:ext cx="41700" cy="237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9" name="Google Shape;1039;p82"/>
            <p:cNvCxnSpPr>
              <a:stCxn id="1023" idx="3"/>
              <a:endCxn id="1024" idx="7"/>
            </p:cNvCxnSpPr>
            <p:nvPr/>
          </p:nvCxnSpPr>
          <p:spPr>
            <a:xfrm>
              <a:off x="1837640" y="3459992"/>
              <a:ext cx="55200" cy="1386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0" name="Google Shape;1040;p82"/>
            <p:cNvCxnSpPr>
              <a:stCxn id="1025" idx="0"/>
              <a:endCxn id="1024" idx="4"/>
            </p:cNvCxnSpPr>
            <p:nvPr/>
          </p:nvCxnSpPr>
          <p:spPr>
            <a:xfrm rot="10800000">
              <a:off x="1874113" y="3650945"/>
              <a:ext cx="5400" cy="432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1" name="Google Shape;1041;p82"/>
            <p:cNvCxnSpPr>
              <a:stCxn id="1022" idx="5"/>
              <a:endCxn id="1023" idx="2"/>
            </p:cNvCxnSpPr>
            <p:nvPr/>
          </p:nvCxnSpPr>
          <p:spPr>
            <a:xfrm flipH="1" rot="10800000">
              <a:off x="1634992" y="3438261"/>
              <a:ext cx="195000" cy="204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42" name="Google Shape;1042;p82"/>
          <p:cNvGrpSpPr/>
          <p:nvPr/>
        </p:nvGrpSpPr>
        <p:grpSpPr>
          <a:xfrm>
            <a:off x="6930238" y="2149563"/>
            <a:ext cx="2259775" cy="2461675"/>
            <a:chOff x="4944488" y="2177675"/>
            <a:chExt cx="2259775" cy="2461675"/>
          </a:xfrm>
        </p:grpSpPr>
        <p:pic>
          <p:nvPicPr>
            <p:cNvPr id="1043" name="Google Shape;1043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44488" y="2177675"/>
              <a:ext cx="2259775" cy="246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4" name="Google Shape;1044;p82"/>
            <p:cNvSpPr/>
            <p:nvPr/>
          </p:nvSpPr>
          <p:spPr>
            <a:xfrm>
              <a:off x="6393295" y="320101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2"/>
            <p:cNvSpPr/>
            <p:nvPr/>
          </p:nvSpPr>
          <p:spPr>
            <a:xfrm>
              <a:off x="6417008" y="350616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2"/>
            <p:cNvSpPr/>
            <p:nvPr/>
          </p:nvSpPr>
          <p:spPr>
            <a:xfrm>
              <a:off x="6621895" y="370488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2"/>
            <p:cNvSpPr/>
            <p:nvPr/>
          </p:nvSpPr>
          <p:spPr>
            <a:xfrm>
              <a:off x="6501845" y="309572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2"/>
            <p:cNvSpPr/>
            <p:nvPr/>
          </p:nvSpPr>
          <p:spPr>
            <a:xfrm>
              <a:off x="6606818" y="337309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2"/>
            <p:cNvSpPr/>
            <p:nvPr/>
          </p:nvSpPr>
          <p:spPr>
            <a:xfrm>
              <a:off x="6498268" y="354938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2"/>
            <p:cNvSpPr/>
            <p:nvPr/>
          </p:nvSpPr>
          <p:spPr>
            <a:xfrm>
              <a:off x="6585639" y="347451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2"/>
            <p:cNvSpPr/>
            <p:nvPr/>
          </p:nvSpPr>
          <p:spPr>
            <a:xfrm>
              <a:off x="6755981" y="342788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2"/>
            <p:cNvSpPr/>
            <p:nvPr/>
          </p:nvSpPr>
          <p:spPr>
            <a:xfrm>
              <a:off x="6913751" y="360875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2"/>
            <p:cNvSpPr/>
            <p:nvPr/>
          </p:nvSpPr>
          <p:spPr>
            <a:xfrm>
              <a:off x="6767611" y="358728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2"/>
            <p:cNvSpPr/>
            <p:nvPr/>
          </p:nvSpPr>
          <p:spPr>
            <a:xfrm>
              <a:off x="6885655" y="382499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55" name="Google Shape;1055;p82"/>
            <p:cNvCxnSpPr>
              <a:stCxn id="1056" idx="4"/>
            </p:cNvCxnSpPr>
            <p:nvPr/>
          </p:nvCxnSpPr>
          <p:spPr>
            <a:xfrm>
              <a:off x="6390939" y="3024448"/>
              <a:ext cx="114300" cy="2199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7" name="Google Shape;1057;p82"/>
            <p:cNvCxnSpPr>
              <a:stCxn id="1047" idx="2"/>
              <a:endCxn id="1044" idx="6"/>
            </p:cNvCxnSpPr>
            <p:nvPr/>
          </p:nvCxnSpPr>
          <p:spPr>
            <a:xfrm flipH="1">
              <a:off x="6445745" y="3126470"/>
              <a:ext cx="56100" cy="1053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6" name="Google Shape;1056;p82"/>
            <p:cNvSpPr/>
            <p:nvPr/>
          </p:nvSpPr>
          <p:spPr>
            <a:xfrm>
              <a:off x="6336639" y="2924548"/>
              <a:ext cx="108600" cy="999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58" name="Google Shape;1058;p82"/>
            <p:cNvCxnSpPr>
              <a:stCxn id="1048" idx="0"/>
              <a:endCxn id="1047" idx="4"/>
            </p:cNvCxnSpPr>
            <p:nvPr/>
          </p:nvCxnSpPr>
          <p:spPr>
            <a:xfrm rot="10800000">
              <a:off x="6528068" y="3157094"/>
              <a:ext cx="105000" cy="216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9" name="Google Shape;1059;p82"/>
            <p:cNvCxnSpPr>
              <a:stCxn id="1044" idx="3"/>
              <a:endCxn id="1045" idx="0"/>
            </p:cNvCxnSpPr>
            <p:nvPr/>
          </p:nvCxnSpPr>
          <p:spPr>
            <a:xfrm>
              <a:off x="6400983" y="3253503"/>
              <a:ext cx="42300" cy="252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0" name="Google Shape;1060;p82"/>
            <p:cNvCxnSpPr>
              <a:stCxn id="1045" idx="4"/>
              <a:endCxn id="1046" idx="1"/>
            </p:cNvCxnSpPr>
            <p:nvPr/>
          </p:nvCxnSpPr>
          <p:spPr>
            <a:xfrm>
              <a:off x="6443258" y="3567664"/>
              <a:ext cx="186300" cy="146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1" name="Google Shape;1061;p82"/>
            <p:cNvCxnSpPr>
              <a:stCxn id="1044" idx="4"/>
              <a:endCxn id="1049" idx="1"/>
            </p:cNvCxnSpPr>
            <p:nvPr/>
          </p:nvCxnSpPr>
          <p:spPr>
            <a:xfrm>
              <a:off x="6419545" y="3262510"/>
              <a:ext cx="86400" cy="2958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2" name="Google Shape;1062;p82"/>
            <p:cNvCxnSpPr>
              <a:stCxn id="1049" idx="4"/>
              <a:endCxn id="1053" idx="0"/>
            </p:cNvCxnSpPr>
            <p:nvPr/>
          </p:nvCxnSpPr>
          <p:spPr>
            <a:xfrm flipH="1" rot="10800000">
              <a:off x="6524518" y="3587180"/>
              <a:ext cx="269400" cy="237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3" name="Google Shape;1063;p82"/>
            <p:cNvCxnSpPr>
              <a:stCxn id="1054" idx="0"/>
              <a:endCxn id="1053" idx="4"/>
            </p:cNvCxnSpPr>
            <p:nvPr/>
          </p:nvCxnSpPr>
          <p:spPr>
            <a:xfrm rot="10800000">
              <a:off x="6794005" y="3648898"/>
              <a:ext cx="117900" cy="1761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4" name="Google Shape;1064;p82"/>
            <p:cNvCxnSpPr>
              <a:stCxn id="1050" idx="3"/>
              <a:endCxn id="1051" idx="7"/>
            </p:cNvCxnSpPr>
            <p:nvPr/>
          </p:nvCxnSpPr>
          <p:spPr>
            <a:xfrm flipH="1" rot="10800000">
              <a:off x="6593328" y="3437004"/>
              <a:ext cx="207600" cy="900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5" name="Google Shape;1065;p82"/>
            <p:cNvCxnSpPr>
              <a:stCxn id="1052" idx="0"/>
              <a:endCxn id="1051" idx="4"/>
            </p:cNvCxnSpPr>
            <p:nvPr/>
          </p:nvCxnSpPr>
          <p:spPr>
            <a:xfrm rot="10800000">
              <a:off x="6782201" y="3489358"/>
              <a:ext cx="157800" cy="1194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82"/>
            <p:cNvCxnSpPr>
              <a:stCxn id="1049" idx="5"/>
              <a:endCxn id="1050" idx="2"/>
            </p:cNvCxnSpPr>
            <p:nvPr/>
          </p:nvCxnSpPr>
          <p:spPr>
            <a:xfrm flipH="1" rot="10800000">
              <a:off x="6543080" y="3505273"/>
              <a:ext cx="42600" cy="96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7" name="Google Shape;1067;p82"/>
            <p:cNvCxnSpPr>
              <a:stCxn id="1047" idx="5"/>
              <a:endCxn id="1050" idx="7"/>
            </p:cNvCxnSpPr>
            <p:nvPr/>
          </p:nvCxnSpPr>
          <p:spPr>
            <a:xfrm>
              <a:off x="6546657" y="3148214"/>
              <a:ext cx="83700" cy="3354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68" name="Google Shape;1068;p82"/>
          <p:cNvGrpSpPr/>
          <p:nvPr/>
        </p:nvGrpSpPr>
        <p:grpSpPr>
          <a:xfrm>
            <a:off x="4620650" y="2132988"/>
            <a:ext cx="2259775" cy="2461675"/>
            <a:chOff x="2438713" y="2164613"/>
            <a:chExt cx="2259775" cy="2461675"/>
          </a:xfrm>
        </p:grpSpPr>
        <p:pic>
          <p:nvPicPr>
            <p:cNvPr id="1069" name="Google Shape;1069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38713" y="2164613"/>
              <a:ext cx="2259775" cy="246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0" name="Google Shape;1070;p82"/>
            <p:cNvSpPr/>
            <p:nvPr/>
          </p:nvSpPr>
          <p:spPr>
            <a:xfrm>
              <a:off x="3918532" y="285691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2"/>
            <p:cNvSpPr/>
            <p:nvPr/>
          </p:nvSpPr>
          <p:spPr>
            <a:xfrm>
              <a:off x="3866046" y="300966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2"/>
            <p:cNvSpPr/>
            <p:nvPr/>
          </p:nvSpPr>
          <p:spPr>
            <a:xfrm>
              <a:off x="3918532" y="328458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2"/>
            <p:cNvSpPr/>
            <p:nvPr/>
          </p:nvSpPr>
          <p:spPr>
            <a:xfrm>
              <a:off x="4255683" y="282782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2"/>
            <p:cNvSpPr/>
            <p:nvPr/>
          </p:nvSpPr>
          <p:spPr>
            <a:xfrm>
              <a:off x="4360656" y="302899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2"/>
            <p:cNvSpPr/>
            <p:nvPr/>
          </p:nvSpPr>
          <p:spPr>
            <a:xfrm>
              <a:off x="4450630" y="321516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2"/>
            <p:cNvSpPr/>
            <p:nvPr/>
          </p:nvSpPr>
          <p:spPr>
            <a:xfrm>
              <a:off x="4023506" y="328148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2"/>
            <p:cNvSpPr/>
            <p:nvPr/>
          </p:nvSpPr>
          <p:spPr>
            <a:xfrm>
              <a:off x="4263277" y="328281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2"/>
            <p:cNvSpPr/>
            <p:nvPr/>
          </p:nvSpPr>
          <p:spPr>
            <a:xfrm>
              <a:off x="4357419" y="346478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2"/>
            <p:cNvSpPr/>
            <p:nvPr/>
          </p:nvSpPr>
          <p:spPr>
            <a:xfrm>
              <a:off x="4515188" y="387425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2"/>
            <p:cNvSpPr/>
            <p:nvPr/>
          </p:nvSpPr>
          <p:spPr>
            <a:xfrm>
              <a:off x="4064248" y="354798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1" name="Google Shape;1081;p82"/>
            <p:cNvCxnSpPr>
              <a:stCxn id="1082" idx="4"/>
            </p:cNvCxnSpPr>
            <p:nvPr/>
          </p:nvCxnSpPr>
          <p:spPr>
            <a:xfrm>
              <a:off x="4090498" y="2709378"/>
              <a:ext cx="14400" cy="1596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3" name="Google Shape;1083;p82"/>
            <p:cNvCxnSpPr>
              <a:stCxn id="1073" idx="2"/>
              <a:endCxn id="1070" idx="6"/>
            </p:cNvCxnSpPr>
            <p:nvPr/>
          </p:nvCxnSpPr>
          <p:spPr>
            <a:xfrm flipH="1">
              <a:off x="3970983" y="2858570"/>
              <a:ext cx="284700" cy="29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82" name="Google Shape;1082;p82"/>
            <p:cNvSpPr/>
            <p:nvPr/>
          </p:nvSpPr>
          <p:spPr>
            <a:xfrm>
              <a:off x="4064248" y="264787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4" name="Google Shape;1084;p82"/>
            <p:cNvCxnSpPr>
              <a:stCxn id="1073" idx="4"/>
              <a:endCxn id="1074" idx="0"/>
            </p:cNvCxnSpPr>
            <p:nvPr/>
          </p:nvCxnSpPr>
          <p:spPr>
            <a:xfrm>
              <a:off x="4281933" y="2889320"/>
              <a:ext cx="105000" cy="13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5" name="Google Shape;1085;p82"/>
            <p:cNvCxnSpPr>
              <a:stCxn id="1074" idx="0"/>
              <a:endCxn id="1075" idx="7"/>
            </p:cNvCxnSpPr>
            <p:nvPr/>
          </p:nvCxnSpPr>
          <p:spPr>
            <a:xfrm>
              <a:off x="4386906" y="3028994"/>
              <a:ext cx="108600" cy="195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6" name="Google Shape;1086;p82"/>
            <p:cNvCxnSpPr>
              <a:stCxn id="1070" idx="3"/>
              <a:endCxn id="1071" idx="0"/>
            </p:cNvCxnSpPr>
            <p:nvPr/>
          </p:nvCxnSpPr>
          <p:spPr>
            <a:xfrm flipH="1">
              <a:off x="3892321" y="2909403"/>
              <a:ext cx="33900" cy="100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7" name="Google Shape;1087;p82"/>
            <p:cNvCxnSpPr>
              <a:stCxn id="1071" idx="4"/>
              <a:endCxn id="1072" idx="1"/>
            </p:cNvCxnSpPr>
            <p:nvPr/>
          </p:nvCxnSpPr>
          <p:spPr>
            <a:xfrm>
              <a:off x="3892296" y="3071164"/>
              <a:ext cx="33900" cy="22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8" name="Google Shape;1088;p82"/>
            <p:cNvCxnSpPr>
              <a:stCxn id="1070" idx="4"/>
              <a:endCxn id="1076" idx="1"/>
            </p:cNvCxnSpPr>
            <p:nvPr/>
          </p:nvCxnSpPr>
          <p:spPr>
            <a:xfrm>
              <a:off x="3944782" y="2918410"/>
              <a:ext cx="86400" cy="3720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9" name="Google Shape;1089;p82"/>
            <p:cNvCxnSpPr>
              <a:stCxn id="1073" idx="3"/>
              <a:endCxn id="1077" idx="7"/>
            </p:cNvCxnSpPr>
            <p:nvPr/>
          </p:nvCxnSpPr>
          <p:spPr>
            <a:xfrm>
              <a:off x="4263371" y="2880314"/>
              <a:ext cx="44700" cy="411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0" name="Google Shape;1090;p82"/>
            <p:cNvCxnSpPr>
              <a:stCxn id="1076" idx="4"/>
              <a:endCxn id="1080" idx="0"/>
            </p:cNvCxnSpPr>
            <p:nvPr/>
          </p:nvCxnSpPr>
          <p:spPr>
            <a:xfrm>
              <a:off x="4049756" y="3342980"/>
              <a:ext cx="40800" cy="2049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1" name="Google Shape;1091;p82"/>
            <p:cNvCxnSpPr>
              <a:endCxn id="1080" idx="4"/>
            </p:cNvCxnSpPr>
            <p:nvPr/>
          </p:nvCxnSpPr>
          <p:spPr>
            <a:xfrm rot="10800000">
              <a:off x="4090498" y="3609482"/>
              <a:ext cx="24300" cy="2256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2" name="Google Shape;1092;p82"/>
            <p:cNvCxnSpPr>
              <a:stCxn id="1077" idx="3"/>
              <a:endCxn id="1078" idx="7"/>
            </p:cNvCxnSpPr>
            <p:nvPr/>
          </p:nvCxnSpPr>
          <p:spPr>
            <a:xfrm>
              <a:off x="4270965" y="3335304"/>
              <a:ext cx="131400" cy="1386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3" name="Google Shape;1093;p82"/>
            <p:cNvCxnSpPr>
              <a:stCxn id="1079" idx="0"/>
              <a:endCxn id="1078" idx="4"/>
            </p:cNvCxnSpPr>
            <p:nvPr/>
          </p:nvCxnSpPr>
          <p:spPr>
            <a:xfrm rot="10800000">
              <a:off x="4383638" y="3526258"/>
              <a:ext cx="157800" cy="3480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4" name="Google Shape;1094;p82"/>
            <p:cNvCxnSpPr>
              <a:stCxn id="1076" idx="5"/>
              <a:endCxn id="1077" idx="2"/>
            </p:cNvCxnSpPr>
            <p:nvPr/>
          </p:nvCxnSpPr>
          <p:spPr>
            <a:xfrm flipH="1" rot="10800000">
              <a:off x="4068317" y="3313573"/>
              <a:ext cx="195000" cy="204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3"/>
          <p:cNvSpPr txBox="1"/>
          <p:nvPr>
            <p:ph type="title"/>
          </p:nvPr>
        </p:nvSpPr>
        <p:spPr>
          <a:xfrm>
            <a:off x="311700" y="445025"/>
            <a:ext cx="36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낙상 경고</a:t>
            </a:r>
            <a:endParaRPr/>
          </a:p>
        </p:txBody>
      </p:sp>
      <p:sp>
        <p:nvSpPr>
          <p:cNvPr id="1100" name="Google Shape;1100;p83"/>
          <p:cNvSpPr txBox="1"/>
          <p:nvPr>
            <p:ph idx="1" type="body"/>
          </p:nvPr>
        </p:nvSpPr>
        <p:spPr>
          <a:xfrm>
            <a:off x="311700" y="1152475"/>
            <a:ext cx="39297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로그 분석 &amp; 개인별  위험도 측정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침대 가장자리 누움/앉음 : 경고</a:t>
            </a:r>
            <a:endParaRPr/>
          </a:p>
        </p:txBody>
      </p:sp>
      <p:grpSp>
        <p:nvGrpSpPr>
          <p:cNvPr id="1101" name="Google Shape;1101;p83"/>
          <p:cNvGrpSpPr/>
          <p:nvPr/>
        </p:nvGrpSpPr>
        <p:grpSpPr>
          <a:xfrm>
            <a:off x="2712063" y="2239300"/>
            <a:ext cx="2259775" cy="2461675"/>
            <a:chOff x="6016263" y="1207600"/>
            <a:chExt cx="2259775" cy="2461675"/>
          </a:xfrm>
        </p:grpSpPr>
        <p:pic>
          <p:nvPicPr>
            <p:cNvPr id="1102" name="Google Shape;1102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6263" y="1207600"/>
              <a:ext cx="2259775" cy="246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83"/>
            <p:cNvSpPr/>
            <p:nvPr/>
          </p:nvSpPr>
          <p:spPr>
            <a:xfrm>
              <a:off x="7236470" y="215473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3"/>
            <p:cNvSpPr/>
            <p:nvPr/>
          </p:nvSpPr>
          <p:spPr>
            <a:xfrm>
              <a:off x="7260183" y="2459889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3"/>
            <p:cNvSpPr/>
            <p:nvPr/>
          </p:nvSpPr>
          <p:spPr>
            <a:xfrm>
              <a:off x="7465070" y="265861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3"/>
            <p:cNvSpPr/>
            <p:nvPr/>
          </p:nvSpPr>
          <p:spPr>
            <a:xfrm>
              <a:off x="7345020" y="204944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3"/>
            <p:cNvSpPr/>
            <p:nvPr/>
          </p:nvSpPr>
          <p:spPr>
            <a:xfrm>
              <a:off x="7449993" y="2326819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3"/>
            <p:cNvSpPr/>
            <p:nvPr/>
          </p:nvSpPr>
          <p:spPr>
            <a:xfrm>
              <a:off x="7341443" y="250310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3"/>
            <p:cNvSpPr/>
            <p:nvPr/>
          </p:nvSpPr>
          <p:spPr>
            <a:xfrm>
              <a:off x="7428814" y="2428236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3"/>
            <p:cNvSpPr/>
            <p:nvPr/>
          </p:nvSpPr>
          <p:spPr>
            <a:xfrm>
              <a:off x="7599156" y="2381606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3"/>
            <p:cNvSpPr/>
            <p:nvPr/>
          </p:nvSpPr>
          <p:spPr>
            <a:xfrm>
              <a:off x="7756926" y="256248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3"/>
            <p:cNvSpPr/>
            <p:nvPr/>
          </p:nvSpPr>
          <p:spPr>
            <a:xfrm>
              <a:off x="7610786" y="2541007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3"/>
            <p:cNvSpPr/>
            <p:nvPr/>
          </p:nvSpPr>
          <p:spPr>
            <a:xfrm>
              <a:off x="7728830" y="277872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4" name="Google Shape;1114;p83"/>
            <p:cNvCxnSpPr>
              <a:stCxn id="1115" idx="4"/>
            </p:cNvCxnSpPr>
            <p:nvPr/>
          </p:nvCxnSpPr>
          <p:spPr>
            <a:xfrm>
              <a:off x="7234114" y="1978173"/>
              <a:ext cx="114300" cy="2199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6" name="Google Shape;1116;p83"/>
            <p:cNvCxnSpPr>
              <a:stCxn id="1106" idx="2"/>
              <a:endCxn id="1103" idx="6"/>
            </p:cNvCxnSpPr>
            <p:nvPr/>
          </p:nvCxnSpPr>
          <p:spPr>
            <a:xfrm flipH="1">
              <a:off x="7288920" y="2080195"/>
              <a:ext cx="56100" cy="1053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5" name="Google Shape;1115;p83"/>
            <p:cNvSpPr/>
            <p:nvPr/>
          </p:nvSpPr>
          <p:spPr>
            <a:xfrm>
              <a:off x="7179814" y="1878273"/>
              <a:ext cx="108600" cy="999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7" name="Google Shape;1117;p83"/>
            <p:cNvCxnSpPr>
              <a:stCxn id="1107" idx="0"/>
              <a:endCxn id="1106" idx="4"/>
            </p:cNvCxnSpPr>
            <p:nvPr/>
          </p:nvCxnSpPr>
          <p:spPr>
            <a:xfrm rot="10800000">
              <a:off x="7371243" y="2110819"/>
              <a:ext cx="105000" cy="216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8" name="Google Shape;1118;p83"/>
            <p:cNvCxnSpPr>
              <a:stCxn id="1103" idx="3"/>
              <a:endCxn id="1104" idx="0"/>
            </p:cNvCxnSpPr>
            <p:nvPr/>
          </p:nvCxnSpPr>
          <p:spPr>
            <a:xfrm>
              <a:off x="7244158" y="2207228"/>
              <a:ext cx="42300" cy="252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9" name="Google Shape;1119;p83"/>
            <p:cNvCxnSpPr>
              <a:stCxn id="1104" idx="4"/>
              <a:endCxn id="1105" idx="1"/>
            </p:cNvCxnSpPr>
            <p:nvPr/>
          </p:nvCxnSpPr>
          <p:spPr>
            <a:xfrm>
              <a:off x="7286433" y="2521389"/>
              <a:ext cx="186300" cy="146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0" name="Google Shape;1120;p83"/>
            <p:cNvCxnSpPr>
              <a:stCxn id="1103" idx="4"/>
              <a:endCxn id="1108" idx="1"/>
            </p:cNvCxnSpPr>
            <p:nvPr/>
          </p:nvCxnSpPr>
          <p:spPr>
            <a:xfrm>
              <a:off x="7262720" y="2216235"/>
              <a:ext cx="86400" cy="2958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1" name="Google Shape;1121;p83"/>
            <p:cNvCxnSpPr>
              <a:stCxn id="1108" idx="4"/>
              <a:endCxn id="1112" idx="0"/>
            </p:cNvCxnSpPr>
            <p:nvPr/>
          </p:nvCxnSpPr>
          <p:spPr>
            <a:xfrm flipH="1" rot="10800000">
              <a:off x="7367693" y="2540905"/>
              <a:ext cx="269400" cy="237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2" name="Google Shape;1122;p83"/>
            <p:cNvCxnSpPr>
              <a:stCxn id="1113" idx="0"/>
              <a:endCxn id="1112" idx="4"/>
            </p:cNvCxnSpPr>
            <p:nvPr/>
          </p:nvCxnSpPr>
          <p:spPr>
            <a:xfrm rot="10800000">
              <a:off x="7637180" y="2602623"/>
              <a:ext cx="117900" cy="1761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3" name="Google Shape;1123;p83"/>
            <p:cNvCxnSpPr>
              <a:stCxn id="1109" idx="3"/>
              <a:endCxn id="1110" idx="7"/>
            </p:cNvCxnSpPr>
            <p:nvPr/>
          </p:nvCxnSpPr>
          <p:spPr>
            <a:xfrm flipH="1" rot="10800000">
              <a:off x="7436503" y="2390729"/>
              <a:ext cx="207600" cy="900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4" name="Google Shape;1124;p83"/>
            <p:cNvCxnSpPr>
              <a:stCxn id="1111" idx="0"/>
              <a:endCxn id="1110" idx="4"/>
            </p:cNvCxnSpPr>
            <p:nvPr/>
          </p:nvCxnSpPr>
          <p:spPr>
            <a:xfrm rot="10800000">
              <a:off x="7625376" y="2443083"/>
              <a:ext cx="157800" cy="1194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5" name="Google Shape;1125;p83"/>
            <p:cNvCxnSpPr>
              <a:stCxn id="1108" idx="5"/>
              <a:endCxn id="1109" idx="2"/>
            </p:cNvCxnSpPr>
            <p:nvPr/>
          </p:nvCxnSpPr>
          <p:spPr>
            <a:xfrm flipH="1" rot="10800000">
              <a:off x="7386255" y="2458998"/>
              <a:ext cx="42600" cy="96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6" name="Google Shape;1126;p83"/>
            <p:cNvCxnSpPr>
              <a:stCxn id="1106" idx="5"/>
              <a:endCxn id="1109" idx="7"/>
            </p:cNvCxnSpPr>
            <p:nvPr/>
          </p:nvCxnSpPr>
          <p:spPr>
            <a:xfrm>
              <a:off x="7389832" y="2101939"/>
              <a:ext cx="83700" cy="3354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27" name="Google Shape;1127;p83"/>
          <p:cNvGrpSpPr/>
          <p:nvPr/>
        </p:nvGrpSpPr>
        <p:grpSpPr>
          <a:xfrm>
            <a:off x="436088" y="2275825"/>
            <a:ext cx="2259775" cy="2461675"/>
            <a:chOff x="6376163" y="2212963"/>
            <a:chExt cx="2259775" cy="2461675"/>
          </a:xfrm>
        </p:grpSpPr>
        <p:pic>
          <p:nvPicPr>
            <p:cNvPr id="1128" name="Google Shape;1128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76163" y="2212963"/>
              <a:ext cx="2259775" cy="246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9" name="Google Shape;1129;p83"/>
            <p:cNvSpPr/>
            <p:nvPr/>
          </p:nvSpPr>
          <p:spPr>
            <a:xfrm>
              <a:off x="7220657" y="272903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3"/>
            <p:cNvSpPr/>
            <p:nvPr/>
          </p:nvSpPr>
          <p:spPr>
            <a:xfrm>
              <a:off x="7320571" y="2957989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3"/>
            <p:cNvSpPr/>
            <p:nvPr/>
          </p:nvSpPr>
          <p:spPr>
            <a:xfrm>
              <a:off x="7525457" y="330911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3"/>
            <p:cNvSpPr/>
            <p:nvPr/>
          </p:nvSpPr>
          <p:spPr>
            <a:xfrm>
              <a:off x="7405408" y="269994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3"/>
            <p:cNvSpPr/>
            <p:nvPr/>
          </p:nvSpPr>
          <p:spPr>
            <a:xfrm>
              <a:off x="7586581" y="2977319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3"/>
            <p:cNvSpPr/>
            <p:nvPr/>
          </p:nvSpPr>
          <p:spPr>
            <a:xfrm>
              <a:off x="7401831" y="322980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3"/>
            <p:cNvSpPr/>
            <p:nvPr/>
          </p:nvSpPr>
          <p:spPr>
            <a:xfrm>
              <a:off x="7565402" y="3154936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3"/>
            <p:cNvSpPr/>
            <p:nvPr/>
          </p:nvSpPr>
          <p:spPr>
            <a:xfrm>
              <a:off x="7811944" y="3336906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3"/>
            <p:cNvSpPr/>
            <p:nvPr/>
          </p:nvSpPr>
          <p:spPr>
            <a:xfrm>
              <a:off x="7969713" y="382258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3"/>
            <p:cNvSpPr/>
            <p:nvPr/>
          </p:nvSpPr>
          <p:spPr>
            <a:xfrm>
              <a:off x="7747373" y="3496307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3"/>
            <p:cNvSpPr/>
            <p:nvPr/>
          </p:nvSpPr>
          <p:spPr>
            <a:xfrm>
              <a:off x="7713018" y="381022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40" name="Google Shape;1140;p83"/>
            <p:cNvCxnSpPr>
              <a:stCxn id="1141" idx="4"/>
            </p:cNvCxnSpPr>
            <p:nvPr/>
          </p:nvCxnSpPr>
          <p:spPr>
            <a:xfrm>
              <a:off x="7240223" y="2581503"/>
              <a:ext cx="114300" cy="2199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p83"/>
            <p:cNvCxnSpPr>
              <a:stCxn id="1132" idx="2"/>
              <a:endCxn id="1129" idx="6"/>
            </p:cNvCxnSpPr>
            <p:nvPr/>
          </p:nvCxnSpPr>
          <p:spPr>
            <a:xfrm flipH="1">
              <a:off x="7273108" y="2730695"/>
              <a:ext cx="132300" cy="29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41" name="Google Shape;1141;p83"/>
            <p:cNvSpPr/>
            <p:nvPr/>
          </p:nvSpPr>
          <p:spPr>
            <a:xfrm>
              <a:off x="7213973" y="252000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43" name="Google Shape;1143;p83"/>
            <p:cNvCxnSpPr>
              <a:stCxn id="1132" idx="4"/>
              <a:endCxn id="1133" idx="0"/>
            </p:cNvCxnSpPr>
            <p:nvPr/>
          </p:nvCxnSpPr>
          <p:spPr>
            <a:xfrm>
              <a:off x="7431658" y="2761445"/>
              <a:ext cx="181200" cy="216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4" name="Google Shape;1144;p83"/>
            <p:cNvCxnSpPr>
              <a:stCxn id="1133" idx="0"/>
            </p:cNvCxnSpPr>
            <p:nvPr/>
          </p:nvCxnSpPr>
          <p:spPr>
            <a:xfrm>
              <a:off x="7612831" y="2977319"/>
              <a:ext cx="108600" cy="271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5" name="Google Shape;1145;p83"/>
            <p:cNvCxnSpPr>
              <a:stCxn id="1129" idx="3"/>
              <a:endCxn id="1130" idx="0"/>
            </p:cNvCxnSpPr>
            <p:nvPr/>
          </p:nvCxnSpPr>
          <p:spPr>
            <a:xfrm>
              <a:off x="7228346" y="2781528"/>
              <a:ext cx="118500" cy="17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6" name="Google Shape;1146;p83"/>
            <p:cNvCxnSpPr>
              <a:stCxn id="1130" idx="4"/>
              <a:endCxn id="1131" idx="1"/>
            </p:cNvCxnSpPr>
            <p:nvPr/>
          </p:nvCxnSpPr>
          <p:spPr>
            <a:xfrm>
              <a:off x="7346821" y="3019489"/>
              <a:ext cx="186300" cy="298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7" name="Google Shape;1147;p83"/>
            <p:cNvCxnSpPr>
              <a:stCxn id="1129" idx="4"/>
              <a:endCxn id="1134" idx="1"/>
            </p:cNvCxnSpPr>
            <p:nvPr/>
          </p:nvCxnSpPr>
          <p:spPr>
            <a:xfrm>
              <a:off x="7246907" y="2790535"/>
              <a:ext cx="162600" cy="4482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8" name="Google Shape;1148;p83"/>
            <p:cNvCxnSpPr>
              <a:stCxn id="1132" idx="3"/>
              <a:endCxn id="1135" idx="7"/>
            </p:cNvCxnSpPr>
            <p:nvPr/>
          </p:nvCxnSpPr>
          <p:spPr>
            <a:xfrm>
              <a:off x="7413096" y="2752439"/>
              <a:ext cx="197100" cy="411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9" name="Google Shape;1149;p83"/>
            <p:cNvCxnSpPr>
              <a:stCxn id="1134" idx="4"/>
              <a:endCxn id="1138" idx="0"/>
            </p:cNvCxnSpPr>
            <p:nvPr/>
          </p:nvCxnSpPr>
          <p:spPr>
            <a:xfrm>
              <a:off x="7428081" y="3291305"/>
              <a:ext cx="345600" cy="2049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0" name="Google Shape;1150;p83"/>
            <p:cNvCxnSpPr>
              <a:stCxn id="1139" idx="0"/>
              <a:endCxn id="1138" idx="4"/>
            </p:cNvCxnSpPr>
            <p:nvPr/>
          </p:nvCxnSpPr>
          <p:spPr>
            <a:xfrm flipH="1" rot="10800000">
              <a:off x="7739268" y="3557923"/>
              <a:ext cx="34500" cy="2523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1" name="Google Shape;1151;p83"/>
            <p:cNvCxnSpPr>
              <a:stCxn id="1135" idx="3"/>
              <a:endCxn id="1136" idx="7"/>
            </p:cNvCxnSpPr>
            <p:nvPr/>
          </p:nvCxnSpPr>
          <p:spPr>
            <a:xfrm>
              <a:off x="7573090" y="3207429"/>
              <a:ext cx="283800" cy="1386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2" name="Google Shape;1152;p83"/>
            <p:cNvCxnSpPr>
              <a:stCxn id="1137" idx="0"/>
              <a:endCxn id="1136" idx="4"/>
            </p:cNvCxnSpPr>
            <p:nvPr/>
          </p:nvCxnSpPr>
          <p:spPr>
            <a:xfrm rot="10800000">
              <a:off x="7838163" y="3398383"/>
              <a:ext cx="157800" cy="4242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p83"/>
            <p:cNvCxnSpPr>
              <a:stCxn id="1134" idx="5"/>
              <a:endCxn id="1135" idx="2"/>
            </p:cNvCxnSpPr>
            <p:nvPr/>
          </p:nvCxnSpPr>
          <p:spPr>
            <a:xfrm flipH="1" rot="10800000">
              <a:off x="7446642" y="3185698"/>
              <a:ext cx="118800" cy="96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54" name="Google Shape;1154;p83"/>
          <p:cNvSpPr txBox="1"/>
          <p:nvPr/>
        </p:nvSpPr>
        <p:spPr>
          <a:xfrm>
            <a:off x="663425" y="4700975"/>
            <a:ext cx="69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</a:t>
            </a:r>
            <a:r>
              <a:rPr lang="ko" sz="1000"/>
              <a:t>침대 가장자리+옆누움 : </a:t>
            </a:r>
            <a:r>
              <a:rPr lang="ko" sz="1000">
                <a:solidFill>
                  <a:srgbClr val="FF0000"/>
                </a:solidFill>
              </a:rPr>
              <a:t>경고1</a:t>
            </a:r>
            <a:r>
              <a:rPr lang="ko" sz="1000"/>
              <a:t>           </a:t>
            </a:r>
            <a:r>
              <a:rPr lang="ko" sz="1000">
                <a:solidFill>
                  <a:schemeClr val="dk1"/>
                </a:solidFill>
              </a:rPr>
              <a:t>              </a:t>
            </a:r>
            <a:r>
              <a:rPr lang="ko" sz="1000"/>
              <a:t>침대 가장자리+앉음 : </a:t>
            </a:r>
            <a:r>
              <a:rPr lang="ko" sz="1000">
                <a:solidFill>
                  <a:srgbClr val="FF0000"/>
                </a:solidFill>
              </a:rPr>
              <a:t>경고2                               </a:t>
            </a:r>
            <a:r>
              <a:rPr lang="ko" sz="1000">
                <a:solidFill>
                  <a:schemeClr val="dk1"/>
                </a:solidFill>
              </a:rPr>
              <a:t>침대 밖+누움 : </a:t>
            </a:r>
            <a:r>
              <a:rPr lang="ko" sz="1000">
                <a:solidFill>
                  <a:srgbClr val="FF0000"/>
                </a:solidFill>
              </a:rPr>
              <a:t>낙상                           </a:t>
            </a:r>
            <a:r>
              <a:rPr lang="ko" sz="1000"/>
              <a:t>                            </a:t>
            </a:r>
            <a:endParaRPr sz="1000"/>
          </a:p>
        </p:txBody>
      </p:sp>
      <p:grpSp>
        <p:nvGrpSpPr>
          <p:cNvPr id="1155" name="Google Shape;1155;p83"/>
          <p:cNvGrpSpPr/>
          <p:nvPr/>
        </p:nvGrpSpPr>
        <p:grpSpPr>
          <a:xfrm>
            <a:off x="5457850" y="2275825"/>
            <a:ext cx="2259775" cy="2461675"/>
            <a:chOff x="136800" y="2012225"/>
            <a:chExt cx="2259775" cy="2461675"/>
          </a:xfrm>
        </p:grpSpPr>
        <p:pic>
          <p:nvPicPr>
            <p:cNvPr id="1156" name="Google Shape;1156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800" y="2012225"/>
              <a:ext cx="2259775" cy="246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7" name="Google Shape;1157;p83"/>
            <p:cNvSpPr/>
            <p:nvPr/>
          </p:nvSpPr>
          <p:spPr>
            <a:xfrm>
              <a:off x="1284920" y="244506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3"/>
            <p:cNvSpPr/>
            <p:nvPr/>
          </p:nvSpPr>
          <p:spPr>
            <a:xfrm>
              <a:off x="1384833" y="267401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3"/>
            <p:cNvSpPr/>
            <p:nvPr/>
          </p:nvSpPr>
          <p:spPr>
            <a:xfrm>
              <a:off x="1589720" y="302513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3"/>
            <p:cNvSpPr/>
            <p:nvPr/>
          </p:nvSpPr>
          <p:spPr>
            <a:xfrm>
              <a:off x="1469670" y="241597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3"/>
            <p:cNvSpPr/>
            <p:nvPr/>
          </p:nvSpPr>
          <p:spPr>
            <a:xfrm>
              <a:off x="1650843" y="269334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3"/>
            <p:cNvSpPr/>
            <p:nvPr/>
          </p:nvSpPr>
          <p:spPr>
            <a:xfrm>
              <a:off x="1466093" y="294583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3"/>
            <p:cNvSpPr/>
            <p:nvPr/>
          </p:nvSpPr>
          <p:spPr>
            <a:xfrm>
              <a:off x="1629664" y="287096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3"/>
            <p:cNvSpPr/>
            <p:nvPr/>
          </p:nvSpPr>
          <p:spPr>
            <a:xfrm>
              <a:off x="1876206" y="305293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3"/>
            <p:cNvSpPr/>
            <p:nvPr/>
          </p:nvSpPr>
          <p:spPr>
            <a:xfrm>
              <a:off x="2033976" y="353860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3"/>
            <p:cNvSpPr/>
            <p:nvPr/>
          </p:nvSpPr>
          <p:spPr>
            <a:xfrm>
              <a:off x="1811636" y="321233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3"/>
            <p:cNvSpPr/>
            <p:nvPr/>
          </p:nvSpPr>
          <p:spPr>
            <a:xfrm>
              <a:off x="1777280" y="352624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68" name="Google Shape;1168;p83"/>
            <p:cNvCxnSpPr>
              <a:stCxn id="1169" idx="4"/>
            </p:cNvCxnSpPr>
            <p:nvPr/>
          </p:nvCxnSpPr>
          <p:spPr>
            <a:xfrm>
              <a:off x="1304486" y="2297528"/>
              <a:ext cx="114300" cy="2199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0" name="Google Shape;1170;p83"/>
            <p:cNvCxnSpPr>
              <a:stCxn id="1160" idx="2"/>
              <a:endCxn id="1157" idx="6"/>
            </p:cNvCxnSpPr>
            <p:nvPr/>
          </p:nvCxnSpPr>
          <p:spPr>
            <a:xfrm flipH="1">
              <a:off x="1337370" y="2446720"/>
              <a:ext cx="132300" cy="29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9" name="Google Shape;1169;p83"/>
            <p:cNvSpPr/>
            <p:nvPr/>
          </p:nvSpPr>
          <p:spPr>
            <a:xfrm>
              <a:off x="1278236" y="223602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1" name="Google Shape;1171;p83"/>
            <p:cNvCxnSpPr>
              <a:stCxn id="1160" idx="4"/>
              <a:endCxn id="1161" idx="0"/>
            </p:cNvCxnSpPr>
            <p:nvPr/>
          </p:nvCxnSpPr>
          <p:spPr>
            <a:xfrm>
              <a:off x="1495920" y="2477470"/>
              <a:ext cx="181200" cy="216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2" name="Google Shape;1172;p83"/>
            <p:cNvCxnSpPr>
              <a:stCxn id="1161" idx="0"/>
            </p:cNvCxnSpPr>
            <p:nvPr/>
          </p:nvCxnSpPr>
          <p:spPr>
            <a:xfrm>
              <a:off x="1677093" y="2693344"/>
              <a:ext cx="108600" cy="271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3" name="Google Shape;1173;p83"/>
            <p:cNvCxnSpPr>
              <a:stCxn id="1157" idx="3"/>
              <a:endCxn id="1158" idx="0"/>
            </p:cNvCxnSpPr>
            <p:nvPr/>
          </p:nvCxnSpPr>
          <p:spPr>
            <a:xfrm>
              <a:off x="1292608" y="2497553"/>
              <a:ext cx="118500" cy="17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4" name="Google Shape;1174;p83"/>
            <p:cNvCxnSpPr>
              <a:stCxn id="1158" idx="4"/>
              <a:endCxn id="1159" idx="1"/>
            </p:cNvCxnSpPr>
            <p:nvPr/>
          </p:nvCxnSpPr>
          <p:spPr>
            <a:xfrm>
              <a:off x="1411083" y="2735514"/>
              <a:ext cx="186300" cy="298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5" name="Google Shape;1175;p83"/>
            <p:cNvCxnSpPr>
              <a:stCxn id="1157" idx="4"/>
              <a:endCxn id="1162" idx="1"/>
            </p:cNvCxnSpPr>
            <p:nvPr/>
          </p:nvCxnSpPr>
          <p:spPr>
            <a:xfrm>
              <a:off x="1311170" y="2506560"/>
              <a:ext cx="162600" cy="4482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6" name="Google Shape;1176;p83"/>
            <p:cNvCxnSpPr>
              <a:stCxn id="1160" idx="3"/>
              <a:endCxn id="1163" idx="7"/>
            </p:cNvCxnSpPr>
            <p:nvPr/>
          </p:nvCxnSpPr>
          <p:spPr>
            <a:xfrm>
              <a:off x="1477359" y="2468464"/>
              <a:ext cx="197100" cy="411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7" name="Google Shape;1177;p83"/>
            <p:cNvCxnSpPr>
              <a:stCxn id="1162" idx="4"/>
              <a:endCxn id="1166" idx="0"/>
            </p:cNvCxnSpPr>
            <p:nvPr/>
          </p:nvCxnSpPr>
          <p:spPr>
            <a:xfrm>
              <a:off x="1492343" y="3007330"/>
              <a:ext cx="345600" cy="2049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8" name="Google Shape;1178;p83"/>
            <p:cNvCxnSpPr>
              <a:stCxn id="1167" idx="0"/>
              <a:endCxn id="1166" idx="4"/>
            </p:cNvCxnSpPr>
            <p:nvPr/>
          </p:nvCxnSpPr>
          <p:spPr>
            <a:xfrm flipH="1" rot="10800000">
              <a:off x="1803530" y="3273948"/>
              <a:ext cx="34500" cy="2523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9" name="Google Shape;1179;p83"/>
            <p:cNvCxnSpPr>
              <a:stCxn id="1163" idx="3"/>
              <a:endCxn id="1164" idx="7"/>
            </p:cNvCxnSpPr>
            <p:nvPr/>
          </p:nvCxnSpPr>
          <p:spPr>
            <a:xfrm>
              <a:off x="1637353" y="2923454"/>
              <a:ext cx="283800" cy="1386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0" name="Google Shape;1180;p83"/>
            <p:cNvCxnSpPr>
              <a:stCxn id="1165" idx="0"/>
              <a:endCxn id="1164" idx="4"/>
            </p:cNvCxnSpPr>
            <p:nvPr/>
          </p:nvCxnSpPr>
          <p:spPr>
            <a:xfrm rot="10800000">
              <a:off x="1902426" y="3114408"/>
              <a:ext cx="157800" cy="4242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1" name="Google Shape;1181;p83"/>
            <p:cNvCxnSpPr>
              <a:stCxn id="1162" idx="5"/>
              <a:endCxn id="1163" idx="2"/>
            </p:cNvCxnSpPr>
            <p:nvPr/>
          </p:nvCxnSpPr>
          <p:spPr>
            <a:xfrm flipH="1" rot="10800000">
              <a:off x="1510905" y="2901723"/>
              <a:ext cx="118800" cy="96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82" name="Google Shape;1182;p83"/>
          <p:cNvGrpSpPr/>
          <p:nvPr/>
        </p:nvGrpSpPr>
        <p:grpSpPr>
          <a:xfrm>
            <a:off x="5175619" y="38"/>
            <a:ext cx="2190293" cy="2267157"/>
            <a:chOff x="7494351" y="2315426"/>
            <a:chExt cx="1428856" cy="1798474"/>
          </a:xfrm>
        </p:grpSpPr>
        <p:grpSp>
          <p:nvGrpSpPr>
            <p:cNvPr id="1183" name="Google Shape;1183;p83"/>
            <p:cNvGrpSpPr/>
            <p:nvPr/>
          </p:nvGrpSpPr>
          <p:grpSpPr>
            <a:xfrm>
              <a:off x="7494351" y="2315426"/>
              <a:ext cx="1428856" cy="1586796"/>
              <a:chOff x="76375" y="2213063"/>
              <a:chExt cx="2259775" cy="2461675"/>
            </a:xfrm>
          </p:grpSpPr>
          <p:pic>
            <p:nvPicPr>
              <p:cNvPr id="1184" name="Google Shape;1184;p8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6375" y="2213063"/>
                <a:ext cx="2259775" cy="2461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5" name="Google Shape;1185;p83"/>
              <p:cNvSpPr/>
              <p:nvPr/>
            </p:nvSpPr>
            <p:spPr>
              <a:xfrm>
                <a:off x="1477557" y="2922972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83"/>
              <p:cNvSpPr/>
              <p:nvPr/>
            </p:nvSpPr>
            <p:spPr>
              <a:xfrm>
                <a:off x="1432721" y="3210552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83"/>
              <p:cNvSpPr/>
              <p:nvPr/>
            </p:nvSpPr>
            <p:spPr>
              <a:xfrm>
                <a:off x="1485207" y="333307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83"/>
              <p:cNvSpPr/>
              <p:nvPr/>
            </p:nvSpPr>
            <p:spPr>
              <a:xfrm>
                <a:off x="1829958" y="287048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83"/>
              <p:cNvSpPr/>
              <p:nvPr/>
            </p:nvSpPr>
            <p:spPr>
              <a:xfrm>
                <a:off x="2003531" y="3153681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83"/>
              <p:cNvSpPr/>
              <p:nvPr/>
            </p:nvSpPr>
            <p:spPr>
              <a:xfrm>
                <a:off x="2017305" y="326365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83"/>
              <p:cNvSpPr/>
              <p:nvPr/>
            </p:nvSpPr>
            <p:spPr>
              <a:xfrm>
                <a:off x="1590181" y="3406167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83"/>
              <p:cNvSpPr/>
              <p:nvPr/>
            </p:nvSpPr>
            <p:spPr>
              <a:xfrm>
                <a:off x="1829952" y="3407498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83"/>
              <p:cNvSpPr/>
              <p:nvPr/>
            </p:nvSpPr>
            <p:spPr>
              <a:xfrm>
                <a:off x="1847894" y="358946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83"/>
              <p:cNvSpPr/>
              <p:nvPr/>
            </p:nvSpPr>
            <p:spPr>
              <a:xfrm>
                <a:off x="1853263" y="369414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83"/>
              <p:cNvSpPr/>
              <p:nvPr/>
            </p:nvSpPr>
            <p:spPr>
              <a:xfrm>
                <a:off x="1630923" y="359647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83"/>
              <p:cNvSpPr/>
              <p:nvPr/>
            </p:nvSpPr>
            <p:spPr>
              <a:xfrm>
                <a:off x="1672768" y="368178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97" name="Google Shape;1197;p83"/>
              <p:cNvCxnSpPr>
                <a:stCxn id="1198" idx="4"/>
              </p:cNvCxnSpPr>
              <p:nvPr/>
            </p:nvCxnSpPr>
            <p:spPr>
              <a:xfrm>
                <a:off x="1657173" y="2876295"/>
                <a:ext cx="14700" cy="9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9" name="Google Shape;1199;p83"/>
              <p:cNvCxnSpPr>
                <a:stCxn id="1188" idx="2"/>
                <a:endCxn id="1185" idx="6"/>
              </p:cNvCxnSpPr>
              <p:nvPr/>
            </p:nvCxnSpPr>
            <p:spPr>
              <a:xfrm flipH="1">
                <a:off x="1529958" y="2901233"/>
                <a:ext cx="300000" cy="5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98" name="Google Shape;1198;p83"/>
              <p:cNvSpPr/>
              <p:nvPr/>
            </p:nvSpPr>
            <p:spPr>
              <a:xfrm>
                <a:off x="1558623" y="2680995"/>
                <a:ext cx="197100" cy="1953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00" name="Google Shape;1200;p83"/>
              <p:cNvCxnSpPr>
                <a:stCxn id="1188" idx="4"/>
                <a:endCxn id="1189" idx="0"/>
              </p:cNvCxnSpPr>
              <p:nvPr/>
            </p:nvCxnSpPr>
            <p:spPr>
              <a:xfrm>
                <a:off x="1856208" y="2931983"/>
                <a:ext cx="173700" cy="22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1" name="Google Shape;1201;p83"/>
              <p:cNvCxnSpPr>
                <a:stCxn id="1189" idx="0"/>
                <a:endCxn id="1190" idx="7"/>
              </p:cNvCxnSpPr>
              <p:nvPr/>
            </p:nvCxnSpPr>
            <p:spPr>
              <a:xfrm>
                <a:off x="2029781" y="3153681"/>
                <a:ext cx="32400" cy="11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2" name="Google Shape;1202;p83"/>
              <p:cNvCxnSpPr>
                <a:stCxn id="1185" idx="3"/>
                <a:endCxn id="1186" idx="0"/>
              </p:cNvCxnSpPr>
              <p:nvPr/>
            </p:nvCxnSpPr>
            <p:spPr>
              <a:xfrm flipH="1">
                <a:off x="1458846" y="2975466"/>
                <a:ext cx="26400" cy="23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3" name="Google Shape;1203;p83"/>
              <p:cNvCxnSpPr>
                <a:stCxn id="1186" idx="4"/>
                <a:endCxn id="1187" idx="1"/>
              </p:cNvCxnSpPr>
              <p:nvPr/>
            </p:nvCxnSpPr>
            <p:spPr>
              <a:xfrm>
                <a:off x="1458971" y="3272052"/>
                <a:ext cx="33900" cy="6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4" name="Google Shape;1204;p83"/>
              <p:cNvCxnSpPr>
                <a:stCxn id="1185" idx="4"/>
                <a:endCxn id="1191" idx="1"/>
              </p:cNvCxnSpPr>
              <p:nvPr/>
            </p:nvCxnSpPr>
            <p:spPr>
              <a:xfrm>
                <a:off x="1503807" y="2984472"/>
                <a:ext cx="94200" cy="430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5" name="Google Shape;1205;p83"/>
              <p:cNvCxnSpPr>
                <a:stCxn id="1188" idx="3"/>
                <a:endCxn id="1192" idx="7"/>
              </p:cNvCxnSpPr>
              <p:nvPr/>
            </p:nvCxnSpPr>
            <p:spPr>
              <a:xfrm>
                <a:off x="1837646" y="2922976"/>
                <a:ext cx="37200" cy="49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6" name="Google Shape;1206;p83"/>
              <p:cNvCxnSpPr>
                <a:stCxn id="1191" idx="4"/>
                <a:endCxn id="1195" idx="0"/>
              </p:cNvCxnSpPr>
              <p:nvPr/>
            </p:nvCxnSpPr>
            <p:spPr>
              <a:xfrm>
                <a:off x="1616431" y="3467667"/>
                <a:ext cx="40800" cy="128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7" name="Google Shape;1207;p83"/>
              <p:cNvCxnSpPr>
                <a:stCxn id="1196" idx="0"/>
                <a:endCxn id="1195" idx="4"/>
              </p:cNvCxnSpPr>
              <p:nvPr/>
            </p:nvCxnSpPr>
            <p:spPr>
              <a:xfrm rot="10800000">
                <a:off x="1657318" y="3658085"/>
                <a:ext cx="41700" cy="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8" name="Google Shape;1208;p83"/>
              <p:cNvCxnSpPr>
                <a:stCxn id="1192" idx="3"/>
                <a:endCxn id="1193" idx="7"/>
              </p:cNvCxnSpPr>
              <p:nvPr/>
            </p:nvCxnSpPr>
            <p:spPr>
              <a:xfrm>
                <a:off x="1837640" y="3459992"/>
                <a:ext cx="55200" cy="1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9" name="Google Shape;1209;p83"/>
              <p:cNvCxnSpPr>
                <a:stCxn id="1194" idx="0"/>
                <a:endCxn id="1193" idx="4"/>
              </p:cNvCxnSpPr>
              <p:nvPr/>
            </p:nvCxnSpPr>
            <p:spPr>
              <a:xfrm rot="10800000">
                <a:off x="1874113" y="3650945"/>
                <a:ext cx="5400" cy="43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0" name="Google Shape;1210;p83"/>
              <p:cNvCxnSpPr>
                <a:stCxn id="1191" idx="5"/>
                <a:endCxn id="1192" idx="2"/>
              </p:cNvCxnSpPr>
              <p:nvPr/>
            </p:nvCxnSpPr>
            <p:spPr>
              <a:xfrm flipH="1" rot="10800000">
                <a:off x="1634992" y="3438261"/>
                <a:ext cx="195000" cy="2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211" name="Google Shape;1211;p83"/>
            <p:cNvSpPr txBox="1"/>
            <p:nvPr/>
          </p:nvSpPr>
          <p:spPr>
            <a:xfrm>
              <a:off x="7766050" y="3857400"/>
              <a:ext cx="11571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침대 밖 + 섬 : 정상</a:t>
              </a:r>
              <a:endParaRPr sz="900"/>
            </a:p>
          </p:txBody>
        </p:sp>
      </p:grpSp>
      <p:sp>
        <p:nvSpPr>
          <p:cNvPr id="1212" name="Google Shape;1212;p83"/>
          <p:cNvSpPr/>
          <p:nvPr/>
        </p:nvSpPr>
        <p:spPr>
          <a:xfrm rot="-3577920">
            <a:off x="4226943" y="2376564"/>
            <a:ext cx="1286515" cy="123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83"/>
          <p:cNvSpPr/>
          <p:nvPr/>
        </p:nvSpPr>
        <p:spPr>
          <a:xfrm rot="2471">
            <a:off x="4527550" y="3411980"/>
            <a:ext cx="8349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" name="Google Shape;1218;p84"/>
          <p:cNvGraphicFramePr/>
          <p:nvPr/>
        </p:nvGraphicFramePr>
        <p:xfrm>
          <a:off x="3332475" y="109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467950"/>
              </a:tblGrid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위치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자세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난간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커튼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상황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19" name="Google Shape;1219;p84"/>
          <p:cNvSpPr/>
          <p:nvPr/>
        </p:nvSpPr>
        <p:spPr>
          <a:xfrm>
            <a:off x="3800425" y="1778050"/>
            <a:ext cx="28557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왼쪽 닫힘 오른쪽 열림</a:t>
            </a:r>
            <a:endParaRPr sz="1100"/>
          </a:p>
        </p:txBody>
      </p:sp>
      <p:sp>
        <p:nvSpPr>
          <p:cNvPr id="1220" name="Google Shape;1220;p84"/>
          <p:cNvSpPr/>
          <p:nvPr/>
        </p:nvSpPr>
        <p:spPr>
          <a:xfrm>
            <a:off x="3800425" y="2121175"/>
            <a:ext cx="28557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열림</a:t>
            </a:r>
            <a:endParaRPr sz="1100"/>
          </a:p>
        </p:txBody>
      </p:sp>
      <p:graphicFrame>
        <p:nvGraphicFramePr>
          <p:cNvPr id="1221" name="Google Shape;1221;p84"/>
          <p:cNvGraphicFramePr/>
          <p:nvPr/>
        </p:nvGraphicFramePr>
        <p:xfrm>
          <a:off x="3800400" y="109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426475"/>
                <a:gridCol w="426475"/>
                <a:gridCol w="382850"/>
                <a:gridCol w="558675"/>
                <a:gridCol w="382850"/>
                <a:gridCol w="678300"/>
              </a:tblGrid>
              <a:tr h="2634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침대 중앙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침대 좌측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침대 밖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2" name="Google Shape;1222;p84"/>
          <p:cNvGraphicFramePr/>
          <p:nvPr/>
        </p:nvGraphicFramePr>
        <p:xfrm>
          <a:off x="3800388" y="143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638175"/>
                <a:gridCol w="638175"/>
                <a:gridCol w="483500"/>
                <a:gridCol w="1095750"/>
              </a:tblGrid>
              <a:tr h="2634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누움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앉음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3" name="Google Shape;1223;p84"/>
          <p:cNvGraphicFramePr/>
          <p:nvPr/>
        </p:nvGraphicFramePr>
        <p:xfrm>
          <a:off x="3800388" y="246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426475"/>
                <a:gridCol w="426475"/>
                <a:gridCol w="382850"/>
                <a:gridCol w="558675"/>
                <a:gridCol w="444350"/>
                <a:gridCol w="616800"/>
              </a:tblGrid>
              <a:tr h="2634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000FF"/>
                          </a:solidFill>
                        </a:rPr>
                        <a:t>정상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9900"/>
                          </a:solidFill>
                        </a:rPr>
                        <a:t>경고</a:t>
                      </a:r>
                      <a:endParaRPr sz="10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</a:rPr>
                        <a:t>낙상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4" name="Google Shape;1224;p84"/>
          <p:cNvGraphicFramePr/>
          <p:nvPr/>
        </p:nvGraphicFramePr>
        <p:xfrm>
          <a:off x="3332463" y="752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664700"/>
                <a:gridCol w="664700"/>
                <a:gridCol w="664700"/>
                <a:gridCol w="664700"/>
                <a:gridCol w="664700"/>
              </a:tblGrid>
              <a:tr h="26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09:00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09</a:t>
                      </a:r>
                      <a:r>
                        <a:rPr lang="ko" sz="1000"/>
                        <a:t>:01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09</a:t>
                      </a:r>
                      <a:r>
                        <a:rPr lang="ko" sz="1000"/>
                        <a:t>:02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09</a:t>
                      </a:r>
                      <a:r>
                        <a:rPr lang="ko" sz="1000"/>
                        <a:t>:03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09</a:t>
                      </a:r>
                      <a:r>
                        <a:rPr lang="ko" sz="1000"/>
                        <a:t>:04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25" name="Google Shape;1225;p84"/>
          <p:cNvGrpSpPr/>
          <p:nvPr/>
        </p:nvGrpSpPr>
        <p:grpSpPr>
          <a:xfrm>
            <a:off x="3953975" y="2018400"/>
            <a:ext cx="4838591" cy="2822291"/>
            <a:chOff x="436074" y="38"/>
            <a:chExt cx="7281551" cy="5309050"/>
          </a:xfrm>
        </p:grpSpPr>
        <p:grpSp>
          <p:nvGrpSpPr>
            <p:cNvPr id="1226" name="Google Shape;1226;p84"/>
            <p:cNvGrpSpPr/>
            <p:nvPr/>
          </p:nvGrpSpPr>
          <p:grpSpPr>
            <a:xfrm>
              <a:off x="2712063" y="2239300"/>
              <a:ext cx="2259775" cy="2461675"/>
              <a:chOff x="6016263" y="1207600"/>
              <a:chExt cx="2259775" cy="2461675"/>
            </a:xfrm>
          </p:grpSpPr>
          <p:pic>
            <p:nvPicPr>
              <p:cNvPr id="1227" name="Google Shape;1227;p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16263" y="1207600"/>
                <a:ext cx="2259775" cy="2461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8" name="Google Shape;1228;p84"/>
              <p:cNvSpPr/>
              <p:nvPr/>
            </p:nvSpPr>
            <p:spPr>
              <a:xfrm>
                <a:off x="7236470" y="215473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84"/>
              <p:cNvSpPr/>
              <p:nvPr/>
            </p:nvSpPr>
            <p:spPr>
              <a:xfrm>
                <a:off x="7260183" y="245988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84"/>
              <p:cNvSpPr/>
              <p:nvPr/>
            </p:nvSpPr>
            <p:spPr>
              <a:xfrm>
                <a:off x="7465070" y="265861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84"/>
              <p:cNvSpPr/>
              <p:nvPr/>
            </p:nvSpPr>
            <p:spPr>
              <a:xfrm>
                <a:off x="7345020" y="204944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84"/>
              <p:cNvSpPr/>
              <p:nvPr/>
            </p:nvSpPr>
            <p:spPr>
              <a:xfrm>
                <a:off x="7449993" y="232681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84"/>
              <p:cNvSpPr/>
              <p:nvPr/>
            </p:nvSpPr>
            <p:spPr>
              <a:xfrm>
                <a:off x="7341443" y="250310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84"/>
              <p:cNvSpPr/>
              <p:nvPr/>
            </p:nvSpPr>
            <p:spPr>
              <a:xfrm>
                <a:off x="7428814" y="242823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84"/>
              <p:cNvSpPr/>
              <p:nvPr/>
            </p:nvSpPr>
            <p:spPr>
              <a:xfrm>
                <a:off x="7599156" y="238160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84"/>
              <p:cNvSpPr/>
              <p:nvPr/>
            </p:nvSpPr>
            <p:spPr>
              <a:xfrm>
                <a:off x="7756926" y="256248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84"/>
              <p:cNvSpPr/>
              <p:nvPr/>
            </p:nvSpPr>
            <p:spPr>
              <a:xfrm>
                <a:off x="7610786" y="2541007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84"/>
              <p:cNvSpPr/>
              <p:nvPr/>
            </p:nvSpPr>
            <p:spPr>
              <a:xfrm>
                <a:off x="7728830" y="277872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39" name="Google Shape;1239;p84"/>
              <p:cNvCxnSpPr>
                <a:stCxn id="1240" idx="4"/>
              </p:cNvCxnSpPr>
              <p:nvPr/>
            </p:nvCxnSpPr>
            <p:spPr>
              <a:xfrm>
                <a:off x="7234114" y="1978173"/>
                <a:ext cx="114300" cy="21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1" name="Google Shape;1241;p84"/>
              <p:cNvCxnSpPr>
                <a:stCxn id="1231" idx="2"/>
                <a:endCxn id="1228" idx="6"/>
              </p:cNvCxnSpPr>
              <p:nvPr/>
            </p:nvCxnSpPr>
            <p:spPr>
              <a:xfrm flipH="1">
                <a:off x="7288920" y="2080195"/>
                <a:ext cx="56100" cy="10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0" name="Google Shape;1240;p84"/>
              <p:cNvSpPr/>
              <p:nvPr/>
            </p:nvSpPr>
            <p:spPr>
              <a:xfrm>
                <a:off x="7179814" y="1878273"/>
                <a:ext cx="108600" cy="999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42" name="Google Shape;1242;p84"/>
              <p:cNvCxnSpPr>
                <a:stCxn id="1232" idx="0"/>
                <a:endCxn id="1231" idx="4"/>
              </p:cNvCxnSpPr>
              <p:nvPr/>
            </p:nvCxnSpPr>
            <p:spPr>
              <a:xfrm rot="10800000">
                <a:off x="7371243" y="2110819"/>
                <a:ext cx="105000" cy="21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84"/>
              <p:cNvCxnSpPr>
                <a:stCxn id="1228" idx="3"/>
                <a:endCxn id="1229" idx="0"/>
              </p:cNvCxnSpPr>
              <p:nvPr/>
            </p:nvCxnSpPr>
            <p:spPr>
              <a:xfrm>
                <a:off x="7244158" y="2207228"/>
                <a:ext cx="42300" cy="25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4" name="Google Shape;1244;p84"/>
              <p:cNvCxnSpPr>
                <a:stCxn id="1229" idx="4"/>
                <a:endCxn id="1230" idx="1"/>
              </p:cNvCxnSpPr>
              <p:nvPr/>
            </p:nvCxnSpPr>
            <p:spPr>
              <a:xfrm>
                <a:off x="7286433" y="2521389"/>
                <a:ext cx="186300" cy="14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5" name="Google Shape;1245;p84"/>
              <p:cNvCxnSpPr>
                <a:stCxn id="1228" idx="4"/>
                <a:endCxn id="1233" idx="1"/>
              </p:cNvCxnSpPr>
              <p:nvPr/>
            </p:nvCxnSpPr>
            <p:spPr>
              <a:xfrm>
                <a:off x="7262720" y="2216235"/>
                <a:ext cx="86400" cy="29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6" name="Google Shape;1246;p84"/>
              <p:cNvCxnSpPr>
                <a:stCxn id="1233" idx="4"/>
                <a:endCxn id="1237" idx="0"/>
              </p:cNvCxnSpPr>
              <p:nvPr/>
            </p:nvCxnSpPr>
            <p:spPr>
              <a:xfrm flipH="1" rot="10800000">
                <a:off x="7367693" y="2540905"/>
                <a:ext cx="269400" cy="2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7" name="Google Shape;1247;p84"/>
              <p:cNvCxnSpPr>
                <a:stCxn id="1238" idx="0"/>
                <a:endCxn id="1237" idx="4"/>
              </p:cNvCxnSpPr>
              <p:nvPr/>
            </p:nvCxnSpPr>
            <p:spPr>
              <a:xfrm rot="10800000">
                <a:off x="7637180" y="2602623"/>
                <a:ext cx="117900" cy="17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8" name="Google Shape;1248;p84"/>
              <p:cNvCxnSpPr>
                <a:stCxn id="1234" idx="3"/>
                <a:endCxn id="1235" idx="7"/>
              </p:cNvCxnSpPr>
              <p:nvPr/>
            </p:nvCxnSpPr>
            <p:spPr>
              <a:xfrm flipH="1" rot="10800000">
                <a:off x="7436503" y="2390729"/>
                <a:ext cx="207600" cy="90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9" name="Google Shape;1249;p84"/>
              <p:cNvCxnSpPr>
                <a:stCxn id="1236" idx="0"/>
                <a:endCxn id="1235" idx="4"/>
              </p:cNvCxnSpPr>
              <p:nvPr/>
            </p:nvCxnSpPr>
            <p:spPr>
              <a:xfrm rot="10800000">
                <a:off x="7625376" y="2443083"/>
                <a:ext cx="1578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0" name="Google Shape;1250;p84"/>
              <p:cNvCxnSpPr>
                <a:stCxn id="1233" idx="5"/>
                <a:endCxn id="1234" idx="2"/>
              </p:cNvCxnSpPr>
              <p:nvPr/>
            </p:nvCxnSpPr>
            <p:spPr>
              <a:xfrm flipH="1" rot="10800000">
                <a:off x="7386255" y="2458998"/>
                <a:ext cx="42600" cy="9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1" name="Google Shape;1251;p84"/>
              <p:cNvCxnSpPr>
                <a:stCxn id="1231" idx="5"/>
                <a:endCxn id="1234" idx="7"/>
              </p:cNvCxnSpPr>
              <p:nvPr/>
            </p:nvCxnSpPr>
            <p:spPr>
              <a:xfrm>
                <a:off x="7389832" y="2101939"/>
                <a:ext cx="83700" cy="335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52" name="Google Shape;1252;p84"/>
            <p:cNvGrpSpPr/>
            <p:nvPr/>
          </p:nvGrpSpPr>
          <p:grpSpPr>
            <a:xfrm>
              <a:off x="436088" y="2275825"/>
              <a:ext cx="2259775" cy="2461675"/>
              <a:chOff x="6376163" y="2212963"/>
              <a:chExt cx="2259775" cy="2461675"/>
            </a:xfrm>
          </p:grpSpPr>
          <p:pic>
            <p:nvPicPr>
              <p:cNvPr id="1253" name="Google Shape;1253;p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76163" y="2212963"/>
                <a:ext cx="2259775" cy="2461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4" name="Google Shape;1254;p84"/>
              <p:cNvSpPr/>
              <p:nvPr/>
            </p:nvSpPr>
            <p:spPr>
              <a:xfrm>
                <a:off x="7220657" y="272903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84"/>
              <p:cNvSpPr/>
              <p:nvPr/>
            </p:nvSpPr>
            <p:spPr>
              <a:xfrm>
                <a:off x="7320571" y="295798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84"/>
              <p:cNvSpPr/>
              <p:nvPr/>
            </p:nvSpPr>
            <p:spPr>
              <a:xfrm>
                <a:off x="7525457" y="330911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84"/>
              <p:cNvSpPr/>
              <p:nvPr/>
            </p:nvSpPr>
            <p:spPr>
              <a:xfrm>
                <a:off x="7405408" y="269994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84"/>
              <p:cNvSpPr/>
              <p:nvPr/>
            </p:nvSpPr>
            <p:spPr>
              <a:xfrm>
                <a:off x="7586581" y="297731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84"/>
              <p:cNvSpPr/>
              <p:nvPr/>
            </p:nvSpPr>
            <p:spPr>
              <a:xfrm>
                <a:off x="7401831" y="322980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84"/>
              <p:cNvSpPr/>
              <p:nvPr/>
            </p:nvSpPr>
            <p:spPr>
              <a:xfrm>
                <a:off x="7565402" y="315493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84"/>
              <p:cNvSpPr/>
              <p:nvPr/>
            </p:nvSpPr>
            <p:spPr>
              <a:xfrm>
                <a:off x="7811944" y="333690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84"/>
              <p:cNvSpPr/>
              <p:nvPr/>
            </p:nvSpPr>
            <p:spPr>
              <a:xfrm>
                <a:off x="7969713" y="382258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84"/>
              <p:cNvSpPr/>
              <p:nvPr/>
            </p:nvSpPr>
            <p:spPr>
              <a:xfrm>
                <a:off x="7747373" y="3496307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84"/>
              <p:cNvSpPr/>
              <p:nvPr/>
            </p:nvSpPr>
            <p:spPr>
              <a:xfrm>
                <a:off x="7713018" y="381022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65" name="Google Shape;1265;p84"/>
              <p:cNvCxnSpPr>
                <a:stCxn id="1266" idx="4"/>
              </p:cNvCxnSpPr>
              <p:nvPr/>
            </p:nvCxnSpPr>
            <p:spPr>
              <a:xfrm>
                <a:off x="7240223" y="2581503"/>
                <a:ext cx="114300" cy="21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7" name="Google Shape;1267;p84"/>
              <p:cNvCxnSpPr>
                <a:stCxn id="1257" idx="2"/>
                <a:endCxn id="1254" idx="6"/>
              </p:cNvCxnSpPr>
              <p:nvPr/>
            </p:nvCxnSpPr>
            <p:spPr>
              <a:xfrm flipH="1">
                <a:off x="7273108" y="2730695"/>
                <a:ext cx="132300" cy="2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6" name="Google Shape;1266;p84"/>
              <p:cNvSpPr/>
              <p:nvPr/>
            </p:nvSpPr>
            <p:spPr>
              <a:xfrm>
                <a:off x="7213973" y="252000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68" name="Google Shape;1268;p84"/>
              <p:cNvCxnSpPr>
                <a:stCxn id="1257" idx="4"/>
                <a:endCxn id="1258" idx="0"/>
              </p:cNvCxnSpPr>
              <p:nvPr/>
            </p:nvCxnSpPr>
            <p:spPr>
              <a:xfrm>
                <a:off x="7431658" y="2761445"/>
                <a:ext cx="181200" cy="21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9" name="Google Shape;1269;p84"/>
              <p:cNvCxnSpPr>
                <a:stCxn id="1258" idx="0"/>
              </p:cNvCxnSpPr>
              <p:nvPr/>
            </p:nvCxnSpPr>
            <p:spPr>
              <a:xfrm>
                <a:off x="7612831" y="2977319"/>
                <a:ext cx="108600" cy="27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0" name="Google Shape;1270;p84"/>
              <p:cNvCxnSpPr>
                <a:stCxn id="1254" idx="3"/>
                <a:endCxn id="1255" idx="0"/>
              </p:cNvCxnSpPr>
              <p:nvPr/>
            </p:nvCxnSpPr>
            <p:spPr>
              <a:xfrm>
                <a:off x="7228346" y="2781528"/>
                <a:ext cx="118500" cy="17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1" name="Google Shape;1271;p84"/>
              <p:cNvCxnSpPr>
                <a:stCxn id="1255" idx="4"/>
                <a:endCxn id="1256" idx="1"/>
              </p:cNvCxnSpPr>
              <p:nvPr/>
            </p:nvCxnSpPr>
            <p:spPr>
              <a:xfrm>
                <a:off x="7346821" y="3019489"/>
                <a:ext cx="186300" cy="29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2" name="Google Shape;1272;p84"/>
              <p:cNvCxnSpPr>
                <a:stCxn id="1254" idx="4"/>
                <a:endCxn id="1259" idx="1"/>
              </p:cNvCxnSpPr>
              <p:nvPr/>
            </p:nvCxnSpPr>
            <p:spPr>
              <a:xfrm>
                <a:off x="7246907" y="2790535"/>
                <a:ext cx="162600" cy="44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3" name="Google Shape;1273;p84"/>
              <p:cNvCxnSpPr>
                <a:stCxn id="1257" idx="3"/>
                <a:endCxn id="1260" idx="7"/>
              </p:cNvCxnSpPr>
              <p:nvPr/>
            </p:nvCxnSpPr>
            <p:spPr>
              <a:xfrm>
                <a:off x="7413096" y="2752439"/>
                <a:ext cx="197100" cy="4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4" name="Google Shape;1274;p84"/>
              <p:cNvCxnSpPr>
                <a:stCxn id="1259" idx="4"/>
                <a:endCxn id="1263" idx="0"/>
              </p:cNvCxnSpPr>
              <p:nvPr/>
            </p:nvCxnSpPr>
            <p:spPr>
              <a:xfrm>
                <a:off x="7428081" y="3291305"/>
                <a:ext cx="345600" cy="20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5" name="Google Shape;1275;p84"/>
              <p:cNvCxnSpPr>
                <a:stCxn id="1264" idx="0"/>
                <a:endCxn id="1263" idx="4"/>
              </p:cNvCxnSpPr>
              <p:nvPr/>
            </p:nvCxnSpPr>
            <p:spPr>
              <a:xfrm flipH="1" rot="10800000">
                <a:off x="7739268" y="3557923"/>
                <a:ext cx="34500" cy="25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6" name="Google Shape;1276;p84"/>
              <p:cNvCxnSpPr>
                <a:stCxn id="1260" idx="3"/>
                <a:endCxn id="1261" idx="7"/>
              </p:cNvCxnSpPr>
              <p:nvPr/>
            </p:nvCxnSpPr>
            <p:spPr>
              <a:xfrm>
                <a:off x="7573090" y="3207429"/>
                <a:ext cx="283800" cy="1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7" name="Google Shape;1277;p84"/>
              <p:cNvCxnSpPr>
                <a:stCxn id="1262" idx="0"/>
                <a:endCxn id="1261" idx="4"/>
              </p:cNvCxnSpPr>
              <p:nvPr/>
            </p:nvCxnSpPr>
            <p:spPr>
              <a:xfrm rot="10800000">
                <a:off x="7838163" y="3398383"/>
                <a:ext cx="157800" cy="42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8" name="Google Shape;1278;p84"/>
              <p:cNvCxnSpPr>
                <a:stCxn id="1259" idx="5"/>
                <a:endCxn id="1260" idx="2"/>
              </p:cNvCxnSpPr>
              <p:nvPr/>
            </p:nvCxnSpPr>
            <p:spPr>
              <a:xfrm flipH="1" rot="10800000">
                <a:off x="7446642" y="3185698"/>
                <a:ext cx="118800" cy="9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279" name="Google Shape;1279;p84"/>
            <p:cNvSpPr txBox="1"/>
            <p:nvPr/>
          </p:nvSpPr>
          <p:spPr>
            <a:xfrm>
              <a:off x="436074" y="4700988"/>
              <a:ext cx="72054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</a:rPr>
                <a:t>    </a:t>
              </a:r>
              <a:r>
                <a:rPr lang="ko" sz="900"/>
                <a:t>침대 가장자리+옆누움 : </a:t>
              </a:r>
              <a:r>
                <a:rPr lang="ko" sz="900">
                  <a:solidFill>
                    <a:srgbClr val="FF0000"/>
                  </a:solidFill>
                </a:rPr>
                <a:t>경고1</a:t>
              </a:r>
              <a:r>
                <a:rPr lang="ko" sz="900"/>
                <a:t>   </a:t>
              </a:r>
              <a:r>
                <a:rPr lang="ko" sz="900">
                  <a:solidFill>
                    <a:schemeClr val="dk1"/>
                  </a:solidFill>
                </a:rPr>
                <a:t>   </a:t>
              </a:r>
              <a:r>
                <a:rPr lang="ko" sz="900"/>
                <a:t>침대 가장자리+앉음 : </a:t>
              </a:r>
              <a:r>
                <a:rPr lang="ko" sz="900">
                  <a:solidFill>
                    <a:srgbClr val="FF0000"/>
                  </a:solidFill>
                </a:rPr>
                <a:t>경고2        </a:t>
              </a:r>
              <a:r>
                <a:rPr lang="ko" sz="900">
                  <a:solidFill>
                    <a:schemeClr val="dk1"/>
                  </a:solidFill>
                </a:rPr>
                <a:t>침대 밖+누움 : </a:t>
              </a:r>
              <a:r>
                <a:rPr lang="ko" sz="900">
                  <a:solidFill>
                    <a:srgbClr val="FF0000"/>
                  </a:solidFill>
                </a:rPr>
                <a:t>낙상                           </a:t>
              </a:r>
              <a:r>
                <a:rPr lang="ko" sz="900"/>
                <a:t>                            </a:t>
              </a:r>
              <a:endParaRPr sz="900"/>
            </a:p>
          </p:txBody>
        </p:sp>
        <p:grpSp>
          <p:nvGrpSpPr>
            <p:cNvPr id="1280" name="Google Shape;1280;p84"/>
            <p:cNvGrpSpPr/>
            <p:nvPr/>
          </p:nvGrpSpPr>
          <p:grpSpPr>
            <a:xfrm>
              <a:off x="5457850" y="2275825"/>
              <a:ext cx="2259775" cy="2461675"/>
              <a:chOff x="136800" y="2012225"/>
              <a:chExt cx="2259775" cy="2461675"/>
            </a:xfrm>
          </p:grpSpPr>
          <p:pic>
            <p:nvPicPr>
              <p:cNvPr id="1281" name="Google Shape;1281;p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6800" y="2012225"/>
                <a:ext cx="2259775" cy="2461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2" name="Google Shape;1282;p84"/>
              <p:cNvSpPr/>
              <p:nvPr/>
            </p:nvSpPr>
            <p:spPr>
              <a:xfrm>
                <a:off x="1284920" y="244506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84"/>
              <p:cNvSpPr/>
              <p:nvPr/>
            </p:nvSpPr>
            <p:spPr>
              <a:xfrm>
                <a:off x="1384833" y="2674014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84"/>
              <p:cNvSpPr/>
              <p:nvPr/>
            </p:nvSpPr>
            <p:spPr>
              <a:xfrm>
                <a:off x="1589720" y="302513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84"/>
              <p:cNvSpPr/>
              <p:nvPr/>
            </p:nvSpPr>
            <p:spPr>
              <a:xfrm>
                <a:off x="1469670" y="241597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84"/>
              <p:cNvSpPr/>
              <p:nvPr/>
            </p:nvSpPr>
            <p:spPr>
              <a:xfrm>
                <a:off x="1650843" y="2693344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84"/>
              <p:cNvSpPr/>
              <p:nvPr/>
            </p:nvSpPr>
            <p:spPr>
              <a:xfrm>
                <a:off x="1466093" y="294583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84"/>
              <p:cNvSpPr/>
              <p:nvPr/>
            </p:nvSpPr>
            <p:spPr>
              <a:xfrm>
                <a:off x="1629664" y="2870961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84"/>
              <p:cNvSpPr/>
              <p:nvPr/>
            </p:nvSpPr>
            <p:spPr>
              <a:xfrm>
                <a:off x="1876206" y="3052931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84"/>
              <p:cNvSpPr/>
              <p:nvPr/>
            </p:nvSpPr>
            <p:spPr>
              <a:xfrm>
                <a:off x="2033976" y="3538608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84"/>
              <p:cNvSpPr/>
              <p:nvPr/>
            </p:nvSpPr>
            <p:spPr>
              <a:xfrm>
                <a:off x="1811636" y="3212332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84"/>
              <p:cNvSpPr/>
              <p:nvPr/>
            </p:nvSpPr>
            <p:spPr>
              <a:xfrm>
                <a:off x="1777280" y="3526248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93" name="Google Shape;1293;p84"/>
              <p:cNvCxnSpPr>
                <a:stCxn id="1294" idx="4"/>
              </p:cNvCxnSpPr>
              <p:nvPr/>
            </p:nvCxnSpPr>
            <p:spPr>
              <a:xfrm>
                <a:off x="1304486" y="2297528"/>
                <a:ext cx="114300" cy="21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5" name="Google Shape;1295;p84"/>
              <p:cNvCxnSpPr>
                <a:stCxn id="1285" idx="2"/>
                <a:endCxn id="1282" idx="6"/>
              </p:cNvCxnSpPr>
              <p:nvPr/>
            </p:nvCxnSpPr>
            <p:spPr>
              <a:xfrm flipH="1">
                <a:off x="1337370" y="2446720"/>
                <a:ext cx="132300" cy="2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94" name="Google Shape;1294;p84"/>
              <p:cNvSpPr/>
              <p:nvPr/>
            </p:nvSpPr>
            <p:spPr>
              <a:xfrm>
                <a:off x="1278236" y="2236028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96" name="Google Shape;1296;p84"/>
              <p:cNvCxnSpPr>
                <a:stCxn id="1285" idx="4"/>
                <a:endCxn id="1286" idx="0"/>
              </p:cNvCxnSpPr>
              <p:nvPr/>
            </p:nvCxnSpPr>
            <p:spPr>
              <a:xfrm>
                <a:off x="1495920" y="2477470"/>
                <a:ext cx="181200" cy="21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7" name="Google Shape;1297;p84"/>
              <p:cNvCxnSpPr>
                <a:stCxn id="1286" idx="0"/>
              </p:cNvCxnSpPr>
              <p:nvPr/>
            </p:nvCxnSpPr>
            <p:spPr>
              <a:xfrm>
                <a:off x="1677093" y="2693344"/>
                <a:ext cx="108600" cy="27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8" name="Google Shape;1298;p84"/>
              <p:cNvCxnSpPr>
                <a:stCxn id="1282" idx="3"/>
                <a:endCxn id="1283" idx="0"/>
              </p:cNvCxnSpPr>
              <p:nvPr/>
            </p:nvCxnSpPr>
            <p:spPr>
              <a:xfrm>
                <a:off x="1292608" y="2497553"/>
                <a:ext cx="118500" cy="17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9" name="Google Shape;1299;p84"/>
              <p:cNvCxnSpPr>
                <a:stCxn id="1283" idx="4"/>
                <a:endCxn id="1284" idx="1"/>
              </p:cNvCxnSpPr>
              <p:nvPr/>
            </p:nvCxnSpPr>
            <p:spPr>
              <a:xfrm>
                <a:off x="1411083" y="2735514"/>
                <a:ext cx="186300" cy="29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0" name="Google Shape;1300;p84"/>
              <p:cNvCxnSpPr>
                <a:stCxn id="1282" idx="4"/>
                <a:endCxn id="1287" idx="1"/>
              </p:cNvCxnSpPr>
              <p:nvPr/>
            </p:nvCxnSpPr>
            <p:spPr>
              <a:xfrm>
                <a:off x="1311170" y="2506560"/>
                <a:ext cx="162600" cy="44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1" name="Google Shape;1301;p84"/>
              <p:cNvCxnSpPr>
                <a:stCxn id="1285" idx="3"/>
                <a:endCxn id="1288" idx="7"/>
              </p:cNvCxnSpPr>
              <p:nvPr/>
            </p:nvCxnSpPr>
            <p:spPr>
              <a:xfrm>
                <a:off x="1477359" y="2468464"/>
                <a:ext cx="197100" cy="4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2" name="Google Shape;1302;p84"/>
              <p:cNvCxnSpPr>
                <a:stCxn id="1287" idx="4"/>
                <a:endCxn id="1291" idx="0"/>
              </p:cNvCxnSpPr>
              <p:nvPr/>
            </p:nvCxnSpPr>
            <p:spPr>
              <a:xfrm>
                <a:off x="1492343" y="3007330"/>
                <a:ext cx="345600" cy="20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3" name="Google Shape;1303;p84"/>
              <p:cNvCxnSpPr>
                <a:stCxn id="1292" idx="0"/>
                <a:endCxn id="1291" idx="4"/>
              </p:cNvCxnSpPr>
              <p:nvPr/>
            </p:nvCxnSpPr>
            <p:spPr>
              <a:xfrm flipH="1" rot="10800000">
                <a:off x="1803530" y="3273948"/>
                <a:ext cx="34500" cy="25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4" name="Google Shape;1304;p84"/>
              <p:cNvCxnSpPr>
                <a:stCxn id="1288" idx="3"/>
                <a:endCxn id="1289" idx="7"/>
              </p:cNvCxnSpPr>
              <p:nvPr/>
            </p:nvCxnSpPr>
            <p:spPr>
              <a:xfrm>
                <a:off x="1637353" y="2923454"/>
                <a:ext cx="283800" cy="1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5" name="Google Shape;1305;p84"/>
              <p:cNvCxnSpPr>
                <a:stCxn id="1290" idx="0"/>
                <a:endCxn id="1289" idx="4"/>
              </p:cNvCxnSpPr>
              <p:nvPr/>
            </p:nvCxnSpPr>
            <p:spPr>
              <a:xfrm rot="10800000">
                <a:off x="1902426" y="3114408"/>
                <a:ext cx="157800" cy="42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6" name="Google Shape;1306;p84"/>
              <p:cNvCxnSpPr>
                <a:stCxn id="1287" idx="5"/>
                <a:endCxn id="1288" idx="2"/>
              </p:cNvCxnSpPr>
              <p:nvPr/>
            </p:nvCxnSpPr>
            <p:spPr>
              <a:xfrm flipH="1" rot="10800000">
                <a:off x="1510905" y="2901723"/>
                <a:ext cx="118800" cy="9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07" name="Google Shape;1307;p84"/>
            <p:cNvGrpSpPr/>
            <p:nvPr/>
          </p:nvGrpSpPr>
          <p:grpSpPr>
            <a:xfrm>
              <a:off x="5175619" y="38"/>
              <a:ext cx="2226944" cy="2430312"/>
              <a:chOff x="7494351" y="2315426"/>
              <a:chExt cx="1452765" cy="1927901"/>
            </a:xfrm>
          </p:grpSpPr>
          <p:grpSp>
            <p:nvGrpSpPr>
              <p:cNvPr id="1308" name="Google Shape;1308;p84"/>
              <p:cNvGrpSpPr/>
              <p:nvPr/>
            </p:nvGrpSpPr>
            <p:grpSpPr>
              <a:xfrm>
                <a:off x="7494351" y="2315426"/>
                <a:ext cx="1428856" cy="1586796"/>
                <a:chOff x="76375" y="2213063"/>
                <a:chExt cx="2259775" cy="2461675"/>
              </a:xfrm>
            </p:grpSpPr>
            <p:pic>
              <p:nvPicPr>
                <p:cNvPr id="1309" name="Google Shape;1309;p8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76375" y="2213063"/>
                  <a:ext cx="2259775" cy="2461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10" name="Google Shape;1310;p84"/>
                <p:cNvSpPr/>
                <p:nvPr/>
              </p:nvSpPr>
              <p:spPr>
                <a:xfrm>
                  <a:off x="1477557" y="2922972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84"/>
                <p:cNvSpPr/>
                <p:nvPr/>
              </p:nvSpPr>
              <p:spPr>
                <a:xfrm>
                  <a:off x="1432721" y="3210552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84"/>
                <p:cNvSpPr/>
                <p:nvPr/>
              </p:nvSpPr>
              <p:spPr>
                <a:xfrm>
                  <a:off x="1485207" y="3333073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84"/>
                <p:cNvSpPr/>
                <p:nvPr/>
              </p:nvSpPr>
              <p:spPr>
                <a:xfrm>
                  <a:off x="1829958" y="2870483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84"/>
                <p:cNvSpPr/>
                <p:nvPr/>
              </p:nvSpPr>
              <p:spPr>
                <a:xfrm>
                  <a:off x="2003531" y="3153681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84"/>
                <p:cNvSpPr/>
                <p:nvPr/>
              </p:nvSpPr>
              <p:spPr>
                <a:xfrm>
                  <a:off x="2017305" y="3263656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84"/>
                <p:cNvSpPr/>
                <p:nvPr/>
              </p:nvSpPr>
              <p:spPr>
                <a:xfrm>
                  <a:off x="1590181" y="3406167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84"/>
                <p:cNvSpPr/>
                <p:nvPr/>
              </p:nvSpPr>
              <p:spPr>
                <a:xfrm>
                  <a:off x="1829952" y="3407498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84"/>
                <p:cNvSpPr/>
                <p:nvPr/>
              </p:nvSpPr>
              <p:spPr>
                <a:xfrm>
                  <a:off x="1847894" y="3589469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84"/>
                <p:cNvSpPr/>
                <p:nvPr/>
              </p:nvSpPr>
              <p:spPr>
                <a:xfrm>
                  <a:off x="1853263" y="3694145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84"/>
                <p:cNvSpPr/>
                <p:nvPr/>
              </p:nvSpPr>
              <p:spPr>
                <a:xfrm>
                  <a:off x="1630923" y="3596470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84"/>
                <p:cNvSpPr/>
                <p:nvPr/>
              </p:nvSpPr>
              <p:spPr>
                <a:xfrm>
                  <a:off x="1672768" y="3681785"/>
                  <a:ext cx="52500" cy="615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322" name="Google Shape;1322;p84"/>
                <p:cNvCxnSpPr>
                  <a:stCxn id="1323" idx="4"/>
                </p:cNvCxnSpPr>
                <p:nvPr/>
              </p:nvCxnSpPr>
              <p:spPr>
                <a:xfrm>
                  <a:off x="1657173" y="2876295"/>
                  <a:ext cx="14700" cy="93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99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4" name="Google Shape;1324;p84"/>
                <p:cNvCxnSpPr>
                  <a:stCxn id="1313" idx="2"/>
                  <a:endCxn id="1310" idx="6"/>
                </p:cNvCxnSpPr>
                <p:nvPr/>
              </p:nvCxnSpPr>
              <p:spPr>
                <a:xfrm flipH="1">
                  <a:off x="1529958" y="2901233"/>
                  <a:ext cx="300000" cy="52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99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23" name="Google Shape;1323;p84"/>
                <p:cNvSpPr/>
                <p:nvPr/>
              </p:nvSpPr>
              <p:spPr>
                <a:xfrm>
                  <a:off x="1558623" y="2680995"/>
                  <a:ext cx="197100" cy="1953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325" name="Google Shape;1325;p84"/>
                <p:cNvCxnSpPr>
                  <a:stCxn id="1313" idx="4"/>
                  <a:endCxn id="1314" idx="0"/>
                </p:cNvCxnSpPr>
                <p:nvPr/>
              </p:nvCxnSpPr>
              <p:spPr>
                <a:xfrm>
                  <a:off x="1856208" y="2931983"/>
                  <a:ext cx="173700" cy="221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6" name="Google Shape;1326;p84"/>
                <p:cNvCxnSpPr>
                  <a:stCxn id="1314" idx="0"/>
                  <a:endCxn id="1315" idx="7"/>
                </p:cNvCxnSpPr>
                <p:nvPr/>
              </p:nvCxnSpPr>
              <p:spPr>
                <a:xfrm>
                  <a:off x="2029781" y="3153681"/>
                  <a:ext cx="32400" cy="119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7" name="Google Shape;1327;p84"/>
                <p:cNvCxnSpPr>
                  <a:stCxn id="1310" idx="3"/>
                  <a:endCxn id="1311" idx="0"/>
                </p:cNvCxnSpPr>
                <p:nvPr/>
              </p:nvCxnSpPr>
              <p:spPr>
                <a:xfrm flipH="1">
                  <a:off x="1458846" y="2975466"/>
                  <a:ext cx="26400" cy="235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8" name="Google Shape;1328;p84"/>
                <p:cNvCxnSpPr>
                  <a:stCxn id="1311" idx="4"/>
                  <a:endCxn id="1312" idx="1"/>
                </p:cNvCxnSpPr>
                <p:nvPr/>
              </p:nvCxnSpPr>
              <p:spPr>
                <a:xfrm>
                  <a:off x="1458971" y="3272052"/>
                  <a:ext cx="33900" cy="69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9" name="Google Shape;1329;p84"/>
                <p:cNvCxnSpPr>
                  <a:stCxn id="1310" idx="4"/>
                  <a:endCxn id="1316" idx="1"/>
                </p:cNvCxnSpPr>
                <p:nvPr/>
              </p:nvCxnSpPr>
              <p:spPr>
                <a:xfrm>
                  <a:off x="1503807" y="2984472"/>
                  <a:ext cx="94200" cy="430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0" name="Google Shape;1330;p84"/>
                <p:cNvCxnSpPr>
                  <a:stCxn id="1313" idx="3"/>
                  <a:endCxn id="1317" idx="7"/>
                </p:cNvCxnSpPr>
                <p:nvPr/>
              </p:nvCxnSpPr>
              <p:spPr>
                <a:xfrm>
                  <a:off x="1837646" y="2922976"/>
                  <a:ext cx="37200" cy="49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1" name="Google Shape;1331;p84"/>
                <p:cNvCxnSpPr>
                  <a:stCxn id="1316" idx="4"/>
                  <a:endCxn id="1320" idx="0"/>
                </p:cNvCxnSpPr>
                <p:nvPr/>
              </p:nvCxnSpPr>
              <p:spPr>
                <a:xfrm>
                  <a:off x="1616431" y="3467667"/>
                  <a:ext cx="40800" cy="128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2" name="Google Shape;1332;p84"/>
                <p:cNvCxnSpPr>
                  <a:stCxn id="1321" idx="0"/>
                  <a:endCxn id="1320" idx="4"/>
                </p:cNvCxnSpPr>
                <p:nvPr/>
              </p:nvCxnSpPr>
              <p:spPr>
                <a:xfrm rot="10800000">
                  <a:off x="1657318" y="3658085"/>
                  <a:ext cx="41700" cy="23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3" name="Google Shape;1333;p84"/>
                <p:cNvCxnSpPr>
                  <a:stCxn id="1317" idx="3"/>
                  <a:endCxn id="1318" idx="7"/>
                </p:cNvCxnSpPr>
                <p:nvPr/>
              </p:nvCxnSpPr>
              <p:spPr>
                <a:xfrm>
                  <a:off x="1837640" y="3459992"/>
                  <a:ext cx="55200" cy="13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4" name="Google Shape;1334;p84"/>
                <p:cNvCxnSpPr>
                  <a:stCxn id="1319" idx="0"/>
                  <a:endCxn id="1318" idx="4"/>
                </p:cNvCxnSpPr>
                <p:nvPr/>
              </p:nvCxnSpPr>
              <p:spPr>
                <a:xfrm rot="10800000">
                  <a:off x="1874113" y="3650945"/>
                  <a:ext cx="5400" cy="43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5" name="Google Shape;1335;p84"/>
                <p:cNvCxnSpPr>
                  <a:stCxn id="1316" idx="5"/>
                  <a:endCxn id="1317" idx="2"/>
                </p:cNvCxnSpPr>
                <p:nvPr/>
              </p:nvCxnSpPr>
              <p:spPr>
                <a:xfrm flipH="1" rot="10800000">
                  <a:off x="1634992" y="3438261"/>
                  <a:ext cx="195000" cy="20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336" name="Google Shape;1336;p84"/>
              <p:cNvSpPr txBox="1"/>
              <p:nvPr/>
            </p:nvSpPr>
            <p:spPr>
              <a:xfrm>
                <a:off x="7790016" y="3760927"/>
                <a:ext cx="1157100" cy="48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/>
                  <a:t>침대 밖 + 섬 : 정상</a:t>
                </a:r>
                <a:endParaRPr sz="900"/>
              </a:p>
            </p:txBody>
          </p:sp>
        </p:grpSp>
        <p:sp>
          <p:nvSpPr>
            <p:cNvPr id="1337" name="Google Shape;1337;p84"/>
            <p:cNvSpPr/>
            <p:nvPr/>
          </p:nvSpPr>
          <p:spPr>
            <a:xfrm rot="-3577920">
              <a:off x="4226943" y="2376564"/>
              <a:ext cx="1286515" cy="12302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4"/>
            <p:cNvSpPr/>
            <p:nvPr/>
          </p:nvSpPr>
          <p:spPr>
            <a:xfrm rot="2471">
              <a:off x="4527550" y="3411980"/>
              <a:ext cx="834900" cy="121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84"/>
          <p:cNvSpPr txBox="1"/>
          <p:nvPr>
            <p:ph type="title"/>
          </p:nvPr>
        </p:nvSpPr>
        <p:spPr>
          <a:xfrm>
            <a:off x="311700" y="445025"/>
            <a:ext cx="36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낙상 예측하기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낙상 판정</a:t>
            </a:r>
            <a:endParaRPr/>
          </a:p>
        </p:txBody>
      </p:sp>
      <p:grpSp>
        <p:nvGrpSpPr>
          <p:cNvPr id="1345" name="Google Shape;1345;p85"/>
          <p:cNvGrpSpPr/>
          <p:nvPr/>
        </p:nvGrpSpPr>
        <p:grpSpPr>
          <a:xfrm>
            <a:off x="2629138" y="2177663"/>
            <a:ext cx="2259775" cy="2461675"/>
            <a:chOff x="2438713" y="2164613"/>
            <a:chExt cx="2259775" cy="2461675"/>
          </a:xfrm>
        </p:grpSpPr>
        <p:pic>
          <p:nvPicPr>
            <p:cNvPr id="1346" name="Google Shape;1346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38713" y="2164613"/>
              <a:ext cx="2259775" cy="246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7" name="Google Shape;1347;p85"/>
            <p:cNvSpPr/>
            <p:nvPr/>
          </p:nvSpPr>
          <p:spPr>
            <a:xfrm>
              <a:off x="3918532" y="285691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5"/>
            <p:cNvSpPr/>
            <p:nvPr/>
          </p:nvSpPr>
          <p:spPr>
            <a:xfrm>
              <a:off x="3866046" y="300966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5"/>
            <p:cNvSpPr/>
            <p:nvPr/>
          </p:nvSpPr>
          <p:spPr>
            <a:xfrm>
              <a:off x="3918532" y="328458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5"/>
            <p:cNvSpPr/>
            <p:nvPr/>
          </p:nvSpPr>
          <p:spPr>
            <a:xfrm>
              <a:off x="4255683" y="282782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5"/>
            <p:cNvSpPr/>
            <p:nvPr/>
          </p:nvSpPr>
          <p:spPr>
            <a:xfrm>
              <a:off x="4360656" y="302899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5"/>
            <p:cNvSpPr/>
            <p:nvPr/>
          </p:nvSpPr>
          <p:spPr>
            <a:xfrm>
              <a:off x="4450630" y="321516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5"/>
            <p:cNvSpPr/>
            <p:nvPr/>
          </p:nvSpPr>
          <p:spPr>
            <a:xfrm>
              <a:off x="4023506" y="328148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5"/>
            <p:cNvSpPr/>
            <p:nvPr/>
          </p:nvSpPr>
          <p:spPr>
            <a:xfrm>
              <a:off x="4263277" y="328281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5"/>
            <p:cNvSpPr/>
            <p:nvPr/>
          </p:nvSpPr>
          <p:spPr>
            <a:xfrm>
              <a:off x="4357419" y="346478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5"/>
            <p:cNvSpPr/>
            <p:nvPr/>
          </p:nvSpPr>
          <p:spPr>
            <a:xfrm>
              <a:off x="4515188" y="387425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5"/>
            <p:cNvSpPr/>
            <p:nvPr/>
          </p:nvSpPr>
          <p:spPr>
            <a:xfrm>
              <a:off x="4064248" y="354798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58" name="Google Shape;1358;p85"/>
            <p:cNvCxnSpPr>
              <a:stCxn id="1359" idx="4"/>
            </p:cNvCxnSpPr>
            <p:nvPr/>
          </p:nvCxnSpPr>
          <p:spPr>
            <a:xfrm>
              <a:off x="4090498" y="2709378"/>
              <a:ext cx="14400" cy="1596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0" name="Google Shape;1360;p85"/>
            <p:cNvCxnSpPr>
              <a:stCxn id="1350" idx="2"/>
              <a:endCxn id="1347" idx="6"/>
            </p:cNvCxnSpPr>
            <p:nvPr/>
          </p:nvCxnSpPr>
          <p:spPr>
            <a:xfrm flipH="1">
              <a:off x="3970983" y="2858570"/>
              <a:ext cx="284700" cy="29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9" name="Google Shape;1359;p85"/>
            <p:cNvSpPr/>
            <p:nvPr/>
          </p:nvSpPr>
          <p:spPr>
            <a:xfrm>
              <a:off x="4064248" y="264787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1" name="Google Shape;1361;p85"/>
            <p:cNvCxnSpPr>
              <a:stCxn id="1350" idx="4"/>
              <a:endCxn id="1351" idx="0"/>
            </p:cNvCxnSpPr>
            <p:nvPr/>
          </p:nvCxnSpPr>
          <p:spPr>
            <a:xfrm>
              <a:off x="4281933" y="2889320"/>
              <a:ext cx="105000" cy="139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p85"/>
            <p:cNvCxnSpPr>
              <a:stCxn id="1351" idx="0"/>
              <a:endCxn id="1352" idx="7"/>
            </p:cNvCxnSpPr>
            <p:nvPr/>
          </p:nvCxnSpPr>
          <p:spPr>
            <a:xfrm>
              <a:off x="4386906" y="3028994"/>
              <a:ext cx="108600" cy="195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p85"/>
            <p:cNvCxnSpPr>
              <a:stCxn id="1347" idx="3"/>
              <a:endCxn id="1348" idx="0"/>
            </p:cNvCxnSpPr>
            <p:nvPr/>
          </p:nvCxnSpPr>
          <p:spPr>
            <a:xfrm flipH="1">
              <a:off x="3892321" y="2909403"/>
              <a:ext cx="33900" cy="100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4" name="Google Shape;1364;p85"/>
            <p:cNvCxnSpPr>
              <a:stCxn id="1348" idx="4"/>
              <a:endCxn id="1349" idx="1"/>
            </p:cNvCxnSpPr>
            <p:nvPr/>
          </p:nvCxnSpPr>
          <p:spPr>
            <a:xfrm>
              <a:off x="3892296" y="3071164"/>
              <a:ext cx="33900" cy="22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p85"/>
            <p:cNvCxnSpPr>
              <a:stCxn id="1347" idx="4"/>
              <a:endCxn id="1353" idx="1"/>
            </p:cNvCxnSpPr>
            <p:nvPr/>
          </p:nvCxnSpPr>
          <p:spPr>
            <a:xfrm>
              <a:off x="3944782" y="2918410"/>
              <a:ext cx="86400" cy="3720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6" name="Google Shape;1366;p85"/>
            <p:cNvCxnSpPr>
              <a:stCxn id="1350" idx="3"/>
              <a:endCxn id="1354" idx="7"/>
            </p:cNvCxnSpPr>
            <p:nvPr/>
          </p:nvCxnSpPr>
          <p:spPr>
            <a:xfrm>
              <a:off x="4263371" y="2880314"/>
              <a:ext cx="44700" cy="411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7" name="Google Shape;1367;p85"/>
            <p:cNvCxnSpPr>
              <a:stCxn id="1353" idx="4"/>
              <a:endCxn id="1357" idx="0"/>
            </p:cNvCxnSpPr>
            <p:nvPr/>
          </p:nvCxnSpPr>
          <p:spPr>
            <a:xfrm>
              <a:off x="4049756" y="3342980"/>
              <a:ext cx="40800" cy="2049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8" name="Google Shape;1368;p85"/>
            <p:cNvCxnSpPr>
              <a:endCxn id="1357" idx="4"/>
            </p:cNvCxnSpPr>
            <p:nvPr/>
          </p:nvCxnSpPr>
          <p:spPr>
            <a:xfrm rot="10800000">
              <a:off x="4090498" y="3609482"/>
              <a:ext cx="24300" cy="2256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9" name="Google Shape;1369;p85"/>
            <p:cNvCxnSpPr>
              <a:stCxn id="1354" idx="3"/>
              <a:endCxn id="1355" idx="7"/>
            </p:cNvCxnSpPr>
            <p:nvPr/>
          </p:nvCxnSpPr>
          <p:spPr>
            <a:xfrm>
              <a:off x="4270965" y="3335304"/>
              <a:ext cx="131400" cy="1386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0" name="Google Shape;1370;p85"/>
            <p:cNvCxnSpPr>
              <a:stCxn id="1356" idx="0"/>
              <a:endCxn id="1355" idx="4"/>
            </p:cNvCxnSpPr>
            <p:nvPr/>
          </p:nvCxnSpPr>
          <p:spPr>
            <a:xfrm rot="10800000">
              <a:off x="4383638" y="3526258"/>
              <a:ext cx="157800" cy="3480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1" name="Google Shape;1371;p85"/>
            <p:cNvCxnSpPr>
              <a:stCxn id="1353" idx="5"/>
              <a:endCxn id="1354" idx="2"/>
            </p:cNvCxnSpPr>
            <p:nvPr/>
          </p:nvCxnSpPr>
          <p:spPr>
            <a:xfrm flipH="1" rot="10800000">
              <a:off x="4068317" y="3313573"/>
              <a:ext cx="195000" cy="204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72" name="Google Shape;1372;p85"/>
          <p:cNvSpPr txBox="1"/>
          <p:nvPr>
            <p:ph idx="1" type="body"/>
          </p:nvPr>
        </p:nvSpPr>
        <p:spPr>
          <a:xfrm>
            <a:off x="311700" y="1152475"/>
            <a:ext cx="37980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ko" sz="1700"/>
              <a:t>다음 조건시 낙상 판정</a:t>
            </a:r>
            <a:endParaRPr sz="1700"/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침대 난간 열림 상태</a:t>
            </a:r>
            <a:endParaRPr sz="1300"/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환자 위치 침대 밖</a:t>
            </a:r>
            <a:endParaRPr sz="1300"/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누움/엎드림/옆누움 자세</a:t>
            </a:r>
            <a:endParaRPr sz="1300"/>
          </a:p>
        </p:txBody>
      </p:sp>
      <p:sp>
        <p:nvSpPr>
          <p:cNvPr id="1373" name="Google Shape;1373;p85"/>
          <p:cNvSpPr txBox="1"/>
          <p:nvPr/>
        </p:nvSpPr>
        <p:spPr>
          <a:xfrm>
            <a:off x="791025" y="4660800"/>
            <a:ext cx="69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</a:t>
            </a:r>
            <a:r>
              <a:rPr lang="ko" sz="1000"/>
              <a:t>침대 밖+옆누움 : </a:t>
            </a:r>
            <a:r>
              <a:rPr lang="ko" sz="1000">
                <a:solidFill>
                  <a:srgbClr val="FF0000"/>
                </a:solidFill>
              </a:rPr>
              <a:t>낙상</a:t>
            </a:r>
            <a:r>
              <a:rPr lang="ko" sz="1000"/>
              <a:t>           </a:t>
            </a:r>
            <a:r>
              <a:rPr lang="ko" sz="1000">
                <a:solidFill>
                  <a:schemeClr val="dk1"/>
                </a:solidFill>
              </a:rPr>
              <a:t>                      </a:t>
            </a:r>
            <a:r>
              <a:rPr lang="ko" sz="1000"/>
              <a:t>침대 밖+누움 : </a:t>
            </a:r>
            <a:r>
              <a:rPr lang="ko" sz="1000">
                <a:solidFill>
                  <a:srgbClr val="FF0000"/>
                </a:solidFill>
              </a:rPr>
              <a:t>낙상                                    </a:t>
            </a:r>
            <a:r>
              <a:rPr lang="ko" sz="1000">
                <a:solidFill>
                  <a:schemeClr val="dk1"/>
                </a:solidFill>
              </a:rPr>
              <a:t>침대 밖+앉음 : </a:t>
            </a:r>
            <a:r>
              <a:rPr lang="ko" sz="1000">
                <a:solidFill>
                  <a:srgbClr val="FF0000"/>
                </a:solidFill>
              </a:rPr>
              <a:t>낙상</a:t>
            </a:r>
            <a:r>
              <a:rPr lang="ko" sz="1000">
                <a:solidFill>
                  <a:srgbClr val="FF0000"/>
                </a:solidFill>
              </a:rPr>
              <a:t>                           </a:t>
            </a:r>
            <a:r>
              <a:rPr lang="ko" sz="1000"/>
              <a:t>                            </a:t>
            </a:r>
            <a:endParaRPr sz="1000"/>
          </a:p>
        </p:txBody>
      </p:sp>
      <p:grpSp>
        <p:nvGrpSpPr>
          <p:cNvPr id="1374" name="Google Shape;1374;p85"/>
          <p:cNvGrpSpPr/>
          <p:nvPr/>
        </p:nvGrpSpPr>
        <p:grpSpPr>
          <a:xfrm>
            <a:off x="403425" y="2177675"/>
            <a:ext cx="2259775" cy="2461675"/>
            <a:chOff x="136800" y="2012225"/>
            <a:chExt cx="2259775" cy="2461675"/>
          </a:xfrm>
        </p:grpSpPr>
        <p:pic>
          <p:nvPicPr>
            <p:cNvPr id="1375" name="Google Shape;1375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800" y="2012225"/>
              <a:ext cx="2259775" cy="246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6" name="Google Shape;1376;p85"/>
            <p:cNvSpPr/>
            <p:nvPr/>
          </p:nvSpPr>
          <p:spPr>
            <a:xfrm>
              <a:off x="1284920" y="244506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5"/>
            <p:cNvSpPr/>
            <p:nvPr/>
          </p:nvSpPr>
          <p:spPr>
            <a:xfrm>
              <a:off x="1384833" y="267401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5"/>
            <p:cNvSpPr/>
            <p:nvPr/>
          </p:nvSpPr>
          <p:spPr>
            <a:xfrm>
              <a:off x="1589720" y="302513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5"/>
            <p:cNvSpPr/>
            <p:nvPr/>
          </p:nvSpPr>
          <p:spPr>
            <a:xfrm>
              <a:off x="1469670" y="241597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5"/>
            <p:cNvSpPr/>
            <p:nvPr/>
          </p:nvSpPr>
          <p:spPr>
            <a:xfrm>
              <a:off x="1650843" y="269334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5"/>
            <p:cNvSpPr/>
            <p:nvPr/>
          </p:nvSpPr>
          <p:spPr>
            <a:xfrm>
              <a:off x="1466093" y="294583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5"/>
            <p:cNvSpPr/>
            <p:nvPr/>
          </p:nvSpPr>
          <p:spPr>
            <a:xfrm>
              <a:off x="1629664" y="287096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5"/>
            <p:cNvSpPr/>
            <p:nvPr/>
          </p:nvSpPr>
          <p:spPr>
            <a:xfrm>
              <a:off x="1876206" y="305293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5"/>
            <p:cNvSpPr/>
            <p:nvPr/>
          </p:nvSpPr>
          <p:spPr>
            <a:xfrm>
              <a:off x="2033976" y="353860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5"/>
            <p:cNvSpPr/>
            <p:nvPr/>
          </p:nvSpPr>
          <p:spPr>
            <a:xfrm>
              <a:off x="1811636" y="321233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5"/>
            <p:cNvSpPr/>
            <p:nvPr/>
          </p:nvSpPr>
          <p:spPr>
            <a:xfrm>
              <a:off x="1777280" y="352624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87" name="Google Shape;1387;p85"/>
            <p:cNvCxnSpPr>
              <a:stCxn id="1388" idx="4"/>
            </p:cNvCxnSpPr>
            <p:nvPr/>
          </p:nvCxnSpPr>
          <p:spPr>
            <a:xfrm>
              <a:off x="1304486" y="2297528"/>
              <a:ext cx="114300" cy="2199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9" name="Google Shape;1389;p85"/>
            <p:cNvCxnSpPr>
              <a:stCxn id="1379" idx="2"/>
              <a:endCxn id="1376" idx="6"/>
            </p:cNvCxnSpPr>
            <p:nvPr/>
          </p:nvCxnSpPr>
          <p:spPr>
            <a:xfrm flipH="1">
              <a:off x="1337370" y="2446720"/>
              <a:ext cx="132300" cy="29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8" name="Google Shape;1388;p85"/>
            <p:cNvSpPr/>
            <p:nvPr/>
          </p:nvSpPr>
          <p:spPr>
            <a:xfrm>
              <a:off x="1278236" y="223602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0" name="Google Shape;1390;p85"/>
            <p:cNvCxnSpPr>
              <a:stCxn id="1379" idx="4"/>
              <a:endCxn id="1380" idx="0"/>
            </p:cNvCxnSpPr>
            <p:nvPr/>
          </p:nvCxnSpPr>
          <p:spPr>
            <a:xfrm>
              <a:off x="1495920" y="2477470"/>
              <a:ext cx="181200" cy="216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1" name="Google Shape;1391;p85"/>
            <p:cNvCxnSpPr>
              <a:stCxn id="1380" idx="0"/>
            </p:cNvCxnSpPr>
            <p:nvPr/>
          </p:nvCxnSpPr>
          <p:spPr>
            <a:xfrm>
              <a:off x="1677093" y="2693344"/>
              <a:ext cx="108600" cy="271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2" name="Google Shape;1392;p85"/>
            <p:cNvCxnSpPr>
              <a:stCxn id="1376" idx="3"/>
              <a:endCxn id="1377" idx="0"/>
            </p:cNvCxnSpPr>
            <p:nvPr/>
          </p:nvCxnSpPr>
          <p:spPr>
            <a:xfrm>
              <a:off x="1292608" y="2497553"/>
              <a:ext cx="118500" cy="176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3" name="Google Shape;1393;p85"/>
            <p:cNvCxnSpPr>
              <a:stCxn id="1377" idx="4"/>
              <a:endCxn id="1378" idx="1"/>
            </p:cNvCxnSpPr>
            <p:nvPr/>
          </p:nvCxnSpPr>
          <p:spPr>
            <a:xfrm>
              <a:off x="1411083" y="2735514"/>
              <a:ext cx="186300" cy="298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4" name="Google Shape;1394;p85"/>
            <p:cNvCxnSpPr>
              <a:stCxn id="1376" idx="4"/>
              <a:endCxn id="1381" idx="1"/>
            </p:cNvCxnSpPr>
            <p:nvPr/>
          </p:nvCxnSpPr>
          <p:spPr>
            <a:xfrm>
              <a:off x="1311170" y="2506560"/>
              <a:ext cx="162600" cy="4482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5" name="Google Shape;1395;p85"/>
            <p:cNvCxnSpPr>
              <a:stCxn id="1379" idx="3"/>
              <a:endCxn id="1382" idx="7"/>
            </p:cNvCxnSpPr>
            <p:nvPr/>
          </p:nvCxnSpPr>
          <p:spPr>
            <a:xfrm>
              <a:off x="1477359" y="2468464"/>
              <a:ext cx="197100" cy="411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6" name="Google Shape;1396;p85"/>
            <p:cNvCxnSpPr>
              <a:stCxn id="1381" idx="4"/>
              <a:endCxn id="1385" idx="0"/>
            </p:cNvCxnSpPr>
            <p:nvPr/>
          </p:nvCxnSpPr>
          <p:spPr>
            <a:xfrm>
              <a:off x="1492343" y="3007330"/>
              <a:ext cx="345600" cy="2049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85"/>
            <p:cNvCxnSpPr>
              <a:stCxn id="1386" idx="0"/>
              <a:endCxn id="1385" idx="4"/>
            </p:cNvCxnSpPr>
            <p:nvPr/>
          </p:nvCxnSpPr>
          <p:spPr>
            <a:xfrm flipH="1" rot="10800000">
              <a:off x="1803530" y="3273948"/>
              <a:ext cx="34500" cy="2523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8" name="Google Shape;1398;p85"/>
            <p:cNvCxnSpPr>
              <a:stCxn id="1382" idx="3"/>
              <a:endCxn id="1383" idx="7"/>
            </p:cNvCxnSpPr>
            <p:nvPr/>
          </p:nvCxnSpPr>
          <p:spPr>
            <a:xfrm>
              <a:off x="1637353" y="2923454"/>
              <a:ext cx="283800" cy="1386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9" name="Google Shape;1399;p85"/>
            <p:cNvCxnSpPr>
              <a:stCxn id="1384" idx="0"/>
              <a:endCxn id="1383" idx="4"/>
            </p:cNvCxnSpPr>
            <p:nvPr/>
          </p:nvCxnSpPr>
          <p:spPr>
            <a:xfrm rot="10800000">
              <a:off x="1902426" y="3114408"/>
              <a:ext cx="157800" cy="4242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85"/>
            <p:cNvCxnSpPr>
              <a:stCxn id="1381" idx="5"/>
              <a:endCxn id="1382" idx="2"/>
            </p:cNvCxnSpPr>
            <p:nvPr/>
          </p:nvCxnSpPr>
          <p:spPr>
            <a:xfrm flipH="1" rot="10800000">
              <a:off x="1510905" y="2901723"/>
              <a:ext cx="118800" cy="96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01" name="Google Shape;1401;p85"/>
          <p:cNvGrpSpPr/>
          <p:nvPr/>
        </p:nvGrpSpPr>
        <p:grpSpPr>
          <a:xfrm>
            <a:off x="4944488" y="2177675"/>
            <a:ext cx="2259775" cy="2461675"/>
            <a:chOff x="4944488" y="2177675"/>
            <a:chExt cx="2259775" cy="2461675"/>
          </a:xfrm>
        </p:grpSpPr>
        <p:pic>
          <p:nvPicPr>
            <p:cNvPr id="1402" name="Google Shape;1402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44488" y="2177675"/>
              <a:ext cx="2259775" cy="246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3" name="Google Shape;1403;p85"/>
            <p:cNvSpPr/>
            <p:nvPr/>
          </p:nvSpPr>
          <p:spPr>
            <a:xfrm>
              <a:off x="6393295" y="320101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5"/>
            <p:cNvSpPr/>
            <p:nvPr/>
          </p:nvSpPr>
          <p:spPr>
            <a:xfrm>
              <a:off x="6417008" y="350616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5"/>
            <p:cNvSpPr/>
            <p:nvPr/>
          </p:nvSpPr>
          <p:spPr>
            <a:xfrm>
              <a:off x="6621895" y="370488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5"/>
            <p:cNvSpPr/>
            <p:nvPr/>
          </p:nvSpPr>
          <p:spPr>
            <a:xfrm>
              <a:off x="6501845" y="309572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5"/>
            <p:cNvSpPr/>
            <p:nvPr/>
          </p:nvSpPr>
          <p:spPr>
            <a:xfrm>
              <a:off x="6606818" y="3373094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5"/>
            <p:cNvSpPr/>
            <p:nvPr/>
          </p:nvSpPr>
          <p:spPr>
            <a:xfrm>
              <a:off x="6498268" y="354938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5"/>
            <p:cNvSpPr/>
            <p:nvPr/>
          </p:nvSpPr>
          <p:spPr>
            <a:xfrm>
              <a:off x="6585639" y="347451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5"/>
            <p:cNvSpPr/>
            <p:nvPr/>
          </p:nvSpPr>
          <p:spPr>
            <a:xfrm>
              <a:off x="6755981" y="342788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5"/>
            <p:cNvSpPr/>
            <p:nvPr/>
          </p:nvSpPr>
          <p:spPr>
            <a:xfrm>
              <a:off x="6913751" y="360875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5"/>
            <p:cNvSpPr/>
            <p:nvPr/>
          </p:nvSpPr>
          <p:spPr>
            <a:xfrm>
              <a:off x="6767611" y="358728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5"/>
            <p:cNvSpPr/>
            <p:nvPr/>
          </p:nvSpPr>
          <p:spPr>
            <a:xfrm>
              <a:off x="6885655" y="382499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4" name="Google Shape;1414;p85"/>
            <p:cNvCxnSpPr>
              <a:stCxn id="1415" idx="4"/>
            </p:cNvCxnSpPr>
            <p:nvPr/>
          </p:nvCxnSpPr>
          <p:spPr>
            <a:xfrm>
              <a:off x="6390939" y="3024448"/>
              <a:ext cx="114300" cy="2199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6" name="Google Shape;1416;p85"/>
            <p:cNvCxnSpPr>
              <a:stCxn id="1406" idx="2"/>
              <a:endCxn id="1403" idx="6"/>
            </p:cNvCxnSpPr>
            <p:nvPr/>
          </p:nvCxnSpPr>
          <p:spPr>
            <a:xfrm flipH="1">
              <a:off x="6445745" y="3126470"/>
              <a:ext cx="56100" cy="1053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5" name="Google Shape;1415;p85"/>
            <p:cNvSpPr/>
            <p:nvPr/>
          </p:nvSpPr>
          <p:spPr>
            <a:xfrm>
              <a:off x="6336639" y="2924548"/>
              <a:ext cx="108600" cy="999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7" name="Google Shape;1417;p85"/>
            <p:cNvCxnSpPr>
              <a:stCxn id="1407" idx="0"/>
              <a:endCxn id="1406" idx="4"/>
            </p:cNvCxnSpPr>
            <p:nvPr/>
          </p:nvCxnSpPr>
          <p:spPr>
            <a:xfrm rot="10800000">
              <a:off x="6528068" y="3157094"/>
              <a:ext cx="105000" cy="216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8" name="Google Shape;1418;p85"/>
            <p:cNvCxnSpPr>
              <a:stCxn id="1403" idx="3"/>
              <a:endCxn id="1404" idx="0"/>
            </p:cNvCxnSpPr>
            <p:nvPr/>
          </p:nvCxnSpPr>
          <p:spPr>
            <a:xfrm>
              <a:off x="6400983" y="3253503"/>
              <a:ext cx="42300" cy="252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9" name="Google Shape;1419;p85"/>
            <p:cNvCxnSpPr>
              <a:stCxn id="1404" idx="4"/>
              <a:endCxn id="1405" idx="1"/>
            </p:cNvCxnSpPr>
            <p:nvPr/>
          </p:nvCxnSpPr>
          <p:spPr>
            <a:xfrm>
              <a:off x="6443258" y="3567664"/>
              <a:ext cx="186300" cy="146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0" name="Google Shape;1420;p85"/>
            <p:cNvCxnSpPr>
              <a:stCxn id="1403" idx="4"/>
              <a:endCxn id="1408" idx="1"/>
            </p:cNvCxnSpPr>
            <p:nvPr/>
          </p:nvCxnSpPr>
          <p:spPr>
            <a:xfrm>
              <a:off x="6419545" y="3262510"/>
              <a:ext cx="86400" cy="2958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1" name="Google Shape;1421;p85"/>
            <p:cNvCxnSpPr>
              <a:stCxn id="1408" idx="4"/>
              <a:endCxn id="1412" idx="0"/>
            </p:cNvCxnSpPr>
            <p:nvPr/>
          </p:nvCxnSpPr>
          <p:spPr>
            <a:xfrm flipH="1" rot="10800000">
              <a:off x="6524518" y="3587180"/>
              <a:ext cx="269400" cy="237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2" name="Google Shape;1422;p85"/>
            <p:cNvCxnSpPr>
              <a:stCxn id="1413" idx="0"/>
              <a:endCxn id="1412" idx="4"/>
            </p:cNvCxnSpPr>
            <p:nvPr/>
          </p:nvCxnSpPr>
          <p:spPr>
            <a:xfrm rot="10800000">
              <a:off x="6794005" y="3648898"/>
              <a:ext cx="117900" cy="1761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3" name="Google Shape;1423;p85"/>
            <p:cNvCxnSpPr>
              <a:stCxn id="1409" idx="3"/>
              <a:endCxn id="1410" idx="7"/>
            </p:cNvCxnSpPr>
            <p:nvPr/>
          </p:nvCxnSpPr>
          <p:spPr>
            <a:xfrm flipH="1" rot="10800000">
              <a:off x="6593328" y="3437004"/>
              <a:ext cx="207600" cy="900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4" name="Google Shape;1424;p85"/>
            <p:cNvCxnSpPr>
              <a:stCxn id="1411" idx="0"/>
              <a:endCxn id="1410" idx="4"/>
            </p:cNvCxnSpPr>
            <p:nvPr/>
          </p:nvCxnSpPr>
          <p:spPr>
            <a:xfrm rot="10800000">
              <a:off x="6782201" y="3489358"/>
              <a:ext cx="157800" cy="1194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5" name="Google Shape;1425;p85"/>
            <p:cNvCxnSpPr>
              <a:stCxn id="1408" idx="5"/>
              <a:endCxn id="1409" idx="2"/>
            </p:cNvCxnSpPr>
            <p:nvPr/>
          </p:nvCxnSpPr>
          <p:spPr>
            <a:xfrm flipH="1" rot="10800000">
              <a:off x="6543080" y="3505273"/>
              <a:ext cx="42600" cy="966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6" name="Google Shape;1426;p85"/>
            <p:cNvCxnSpPr>
              <a:stCxn id="1406" idx="5"/>
              <a:endCxn id="1409" idx="7"/>
            </p:cNvCxnSpPr>
            <p:nvPr/>
          </p:nvCxnSpPr>
          <p:spPr>
            <a:xfrm>
              <a:off x="6546657" y="3148214"/>
              <a:ext cx="83700" cy="3354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자세 추정 난관</a:t>
            </a:r>
            <a:endParaRPr/>
          </a:p>
        </p:txBody>
      </p:sp>
      <p:sp>
        <p:nvSpPr>
          <p:cNvPr id="1432" name="Google Shape;1432;p86"/>
          <p:cNvSpPr txBox="1"/>
          <p:nvPr>
            <p:ph idx="1" type="body"/>
          </p:nvPr>
        </p:nvSpPr>
        <p:spPr>
          <a:xfrm>
            <a:off x="311700" y="1152475"/>
            <a:ext cx="37980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38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25"/>
              <a:buChar char="-"/>
            </a:pPr>
            <a:r>
              <a:rPr lang="ko" sz="1225"/>
              <a:t>환자복</a:t>
            </a:r>
            <a:endParaRPr sz="1225"/>
          </a:p>
          <a:p>
            <a:pPr indent="-2905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5"/>
              <a:buChar char="-"/>
            </a:pPr>
            <a:r>
              <a:rPr lang="ko" sz="975"/>
              <a:t>체형이 잘 보이지 않음</a:t>
            </a:r>
            <a:endParaRPr sz="975"/>
          </a:p>
          <a:p>
            <a:pPr indent="-2905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5"/>
              <a:buChar char="-"/>
            </a:pPr>
            <a:r>
              <a:rPr lang="ko" sz="975"/>
              <a:t>상하의 색상과 무늬가 같아 구분이 어려움</a:t>
            </a:r>
            <a:endParaRPr sz="975"/>
          </a:p>
          <a:p>
            <a:pPr indent="-30638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25"/>
              <a:buChar char="-"/>
            </a:pPr>
            <a:r>
              <a:rPr lang="ko" sz="1225"/>
              <a:t>이불 덮음</a:t>
            </a:r>
            <a:endParaRPr sz="1225"/>
          </a:p>
          <a:p>
            <a:pPr indent="-2905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5"/>
              <a:buChar char="-"/>
            </a:pPr>
            <a:r>
              <a:rPr lang="ko" sz="975"/>
              <a:t>자세 추정 어려움</a:t>
            </a:r>
            <a:endParaRPr sz="975"/>
          </a:p>
          <a:p>
            <a:pPr indent="-2905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5"/>
              <a:buChar char="-"/>
            </a:pPr>
            <a:r>
              <a:rPr lang="ko" sz="975"/>
              <a:t>얼굴을 검출해서 얼굴 방향으로 자세 추정 하기</a:t>
            </a:r>
            <a:endParaRPr sz="975"/>
          </a:p>
        </p:txBody>
      </p:sp>
      <p:pic>
        <p:nvPicPr>
          <p:cNvPr id="1433" name="Google Shape;143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500" y="2606725"/>
            <a:ext cx="1393249" cy="139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4" name="Google Shape;1434;p86"/>
          <p:cNvGrpSpPr/>
          <p:nvPr/>
        </p:nvGrpSpPr>
        <p:grpSpPr>
          <a:xfrm>
            <a:off x="360965" y="2240239"/>
            <a:ext cx="2259731" cy="2751257"/>
            <a:chOff x="132365" y="2240239"/>
            <a:chExt cx="2259731" cy="2751257"/>
          </a:xfrm>
        </p:grpSpPr>
        <p:grpSp>
          <p:nvGrpSpPr>
            <p:cNvPr id="1435" name="Google Shape;1435;p86"/>
            <p:cNvGrpSpPr/>
            <p:nvPr/>
          </p:nvGrpSpPr>
          <p:grpSpPr>
            <a:xfrm>
              <a:off x="132365" y="2240239"/>
              <a:ext cx="2259731" cy="2751257"/>
              <a:chOff x="4798017" y="2100891"/>
              <a:chExt cx="2447186" cy="2857262"/>
            </a:xfrm>
          </p:grpSpPr>
          <p:pic>
            <p:nvPicPr>
              <p:cNvPr id="1436" name="Google Shape;1436;p8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98017" y="2100891"/>
                <a:ext cx="2447186" cy="28572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7" name="Google Shape;1437;p86"/>
              <p:cNvSpPr/>
              <p:nvPr/>
            </p:nvSpPr>
            <p:spPr>
              <a:xfrm>
                <a:off x="5726407" y="269828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86"/>
              <p:cNvSpPr/>
              <p:nvPr/>
            </p:nvSpPr>
            <p:spPr>
              <a:xfrm>
                <a:off x="5673921" y="285103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86"/>
              <p:cNvSpPr/>
              <p:nvPr/>
            </p:nvSpPr>
            <p:spPr>
              <a:xfrm>
                <a:off x="5726407" y="312596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86"/>
              <p:cNvSpPr/>
              <p:nvPr/>
            </p:nvSpPr>
            <p:spPr>
              <a:xfrm>
                <a:off x="6063558" y="266919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86"/>
              <p:cNvSpPr/>
              <p:nvPr/>
            </p:nvSpPr>
            <p:spPr>
              <a:xfrm>
                <a:off x="6168531" y="287036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86"/>
              <p:cNvSpPr/>
              <p:nvPr/>
            </p:nvSpPr>
            <p:spPr>
              <a:xfrm>
                <a:off x="6258505" y="305654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86"/>
              <p:cNvSpPr/>
              <p:nvPr/>
            </p:nvSpPr>
            <p:spPr>
              <a:xfrm>
                <a:off x="5831381" y="312285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86"/>
              <p:cNvSpPr/>
              <p:nvPr/>
            </p:nvSpPr>
            <p:spPr>
              <a:xfrm>
                <a:off x="6071152" y="312418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86"/>
              <p:cNvSpPr/>
              <p:nvPr/>
            </p:nvSpPr>
            <p:spPr>
              <a:xfrm>
                <a:off x="6165294" y="330615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86"/>
              <p:cNvSpPr/>
              <p:nvPr/>
            </p:nvSpPr>
            <p:spPr>
              <a:xfrm>
                <a:off x="6323063" y="371563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86"/>
              <p:cNvSpPr/>
              <p:nvPr/>
            </p:nvSpPr>
            <p:spPr>
              <a:xfrm>
                <a:off x="5872123" y="3389357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86"/>
              <p:cNvSpPr/>
              <p:nvPr/>
            </p:nvSpPr>
            <p:spPr>
              <a:xfrm>
                <a:off x="5913968" y="377947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49" name="Google Shape;1449;p86"/>
              <p:cNvCxnSpPr>
                <a:stCxn id="1450" idx="4"/>
              </p:cNvCxnSpPr>
              <p:nvPr/>
            </p:nvCxnSpPr>
            <p:spPr>
              <a:xfrm>
                <a:off x="5898373" y="2550753"/>
                <a:ext cx="14400" cy="159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1" name="Google Shape;1451;p86"/>
              <p:cNvCxnSpPr>
                <a:stCxn id="1440" idx="2"/>
                <a:endCxn id="1437" idx="6"/>
              </p:cNvCxnSpPr>
              <p:nvPr/>
            </p:nvCxnSpPr>
            <p:spPr>
              <a:xfrm flipH="1">
                <a:off x="5778858" y="2699945"/>
                <a:ext cx="284700" cy="2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50" name="Google Shape;1450;p86"/>
              <p:cNvSpPr/>
              <p:nvPr/>
            </p:nvSpPr>
            <p:spPr>
              <a:xfrm>
                <a:off x="5872123" y="248925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52" name="Google Shape;1452;p86"/>
              <p:cNvCxnSpPr>
                <a:stCxn id="1440" idx="4"/>
                <a:endCxn id="1441" idx="0"/>
              </p:cNvCxnSpPr>
              <p:nvPr/>
            </p:nvCxnSpPr>
            <p:spPr>
              <a:xfrm>
                <a:off x="6089808" y="2730695"/>
                <a:ext cx="1050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3" name="Google Shape;1453;p86"/>
              <p:cNvCxnSpPr>
                <a:stCxn id="1441" idx="0"/>
                <a:endCxn id="1442" idx="7"/>
              </p:cNvCxnSpPr>
              <p:nvPr/>
            </p:nvCxnSpPr>
            <p:spPr>
              <a:xfrm>
                <a:off x="6194781" y="2870369"/>
                <a:ext cx="108600" cy="19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4" name="Google Shape;1454;p86"/>
              <p:cNvCxnSpPr>
                <a:stCxn id="1437" idx="3"/>
                <a:endCxn id="1438" idx="0"/>
              </p:cNvCxnSpPr>
              <p:nvPr/>
            </p:nvCxnSpPr>
            <p:spPr>
              <a:xfrm flipH="1">
                <a:off x="5700196" y="2750778"/>
                <a:ext cx="33900" cy="100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5" name="Google Shape;1455;p86"/>
              <p:cNvCxnSpPr>
                <a:stCxn id="1438" idx="4"/>
                <a:endCxn id="1439" idx="1"/>
              </p:cNvCxnSpPr>
              <p:nvPr/>
            </p:nvCxnSpPr>
            <p:spPr>
              <a:xfrm>
                <a:off x="5700171" y="2912539"/>
                <a:ext cx="33900" cy="2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6" name="Google Shape;1456;p86"/>
              <p:cNvCxnSpPr>
                <a:stCxn id="1437" idx="4"/>
                <a:endCxn id="1443" idx="1"/>
              </p:cNvCxnSpPr>
              <p:nvPr/>
            </p:nvCxnSpPr>
            <p:spPr>
              <a:xfrm>
                <a:off x="5752657" y="2759785"/>
                <a:ext cx="86400" cy="37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7" name="Google Shape;1457;p86"/>
              <p:cNvCxnSpPr>
                <a:stCxn id="1440" idx="3"/>
                <a:endCxn id="1444" idx="7"/>
              </p:cNvCxnSpPr>
              <p:nvPr/>
            </p:nvCxnSpPr>
            <p:spPr>
              <a:xfrm>
                <a:off x="6071246" y="2721689"/>
                <a:ext cx="44700" cy="4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8" name="Google Shape;1458;p86"/>
              <p:cNvCxnSpPr>
                <a:stCxn id="1443" idx="4"/>
                <a:endCxn id="1447" idx="0"/>
              </p:cNvCxnSpPr>
              <p:nvPr/>
            </p:nvCxnSpPr>
            <p:spPr>
              <a:xfrm>
                <a:off x="5857631" y="3184355"/>
                <a:ext cx="40800" cy="20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9" name="Google Shape;1459;p86"/>
              <p:cNvCxnSpPr>
                <a:stCxn id="1448" idx="0"/>
                <a:endCxn id="1447" idx="4"/>
              </p:cNvCxnSpPr>
              <p:nvPr/>
            </p:nvCxnSpPr>
            <p:spPr>
              <a:xfrm rot="10800000">
                <a:off x="5898518" y="3450973"/>
                <a:ext cx="41700" cy="328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0" name="Google Shape;1460;p86"/>
              <p:cNvCxnSpPr>
                <a:stCxn id="1444" idx="3"/>
                <a:endCxn id="1445" idx="7"/>
              </p:cNvCxnSpPr>
              <p:nvPr/>
            </p:nvCxnSpPr>
            <p:spPr>
              <a:xfrm>
                <a:off x="6078840" y="3176679"/>
                <a:ext cx="131400" cy="1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1" name="Google Shape;1461;p86"/>
              <p:cNvCxnSpPr>
                <a:stCxn id="1446" idx="0"/>
                <a:endCxn id="1445" idx="4"/>
              </p:cNvCxnSpPr>
              <p:nvPr/>
            </p:nvCxnSpPr>
            <p:spPr>
              <a:xfrm rot="10800000">
                <a:off x="6191513" y="3367633"/>
                <a:ext cx="157800" cy="34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2" name="Google Shape;1462;p86"/>
              <p:cNvCxnSpPr>
                <a:stCxn id="1443" idx="5"/>
                <a:endCxn id="1444" idx="2"/>
              </p:cNvCxnSpPr>
              <p:nvPr/>
            </p:nvCxnSpPr>
            <p:spPr>
              <a:xfrm flipH="1" rot="10800000">
                <a:off x="5876192" y="3154948"/>
                <a:ext cx="195000" cy="2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463" name="Google Shape;1463;p86"/>
            <p:cNvPicPr preferRelativeResize="0"/>
            <p:nvPr/>
          </p:nvPicPr>
          <p:blipFill rotWithShape="1">
            <a:blip r:embed="rId5">
              <a:alphaModFix/>
            </a:blip>
            <a:srcRect b="14832" l="4095" r="3243" t="31151"/>
            <a:stretch/>
          </p:blipFill>
          <p:spPr>
            <a:xfrm rot="-10110178">
              <a:off x="806575" y="2435625"/>
              <a:ext cx="1045925" cy="1626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4" name="Google Shape;1464;p86"/>
          <p:cNvGrpSpPr/>
          <p:nvPr/>
        </p:nvGrpSpPr>
        <p:grpSpPr>
          <a:xfrm>
            <a:off x="2737588" y="2213075"/>
            <a:ext cx="2259775" cy="2461675"/>
            <a:chOff x="2508988" y="2213075"/>
            <a:chExt cx="2259775" cy="2461675"/>
          </a:xfrm>
        </p:grpSpPr>
        <p:grpSp>
          <p:nvGrpSpPr>
            <p:cNvPr id="1465" name="Google Shape;1465;p86"/>
            <p:cNvGrpSpPr/>
            <p:nvPr/>
          </p:nvGrpSpPr>
          <p:grpSpPr>
            <a:xfrm>
              <a:off x="2508988" y="2213075"/>
              <a:ext cx="2259775" cy="2461675"/>
              <a:chOff x="6376163" y="2212963"/>
              <a:chExt cx="2259775" cy="2461675"/>
            </a:xfrm>
          </p:grpSpPr>
          <p:pic>
            <p:nvPicPr>
              <p:cNvPr id="1466" name="Google Shape;1466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76163" y="2212963"/>
                <a:ext cx="2259775" cy="2461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7" name="Google Shape;1467;p86"/>
              <p:cNvSpPr/>
              <p:nvPr/>
            </p:nvSpPr>
            <p:spPr>
              <a:xfrm>
                <a:off x="7220657" y="272903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86"/>
              <p:cNvSpPr/>
              <p:nvPr/>
            </p:nvSpPr>
            <p:spPr>
              <a:xfrm>
                <a:off x="7320571" y="295798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86"/>
              <p:cNvSpPr/>
              <p:nvPr/>
            </p:nvSpPr>
            <p:spPr>
              <a:xfrm>
                <a:off x="7525457" y="330911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86"/>
              <p:cNvSpPr/>
              <p:nvPr/>
            </p:nvSpPr>
            <p:spPr>
              <a:xfrm>
                <a:off x="7405408" y="269994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86"/>
              <p:cNvSpPr/>
              <p:nvPr/>
            </p:nvSpPr>
            <p:spPr>
              <a:xfrm>
                <a:off x="7586581" y="297731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86"/>
              <p:cNvSpPr/>
              <p:nvPr/>
            </p:nvSpPr>
            <p:spPr>
              <a:xfrm>
                <a:off x="7401831" y="322980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86"/>
              <p:cNvSpPr/>
              <p:nvPr/>
            </p:nvSpPr>
            <p:spPr>
              <a:xfrm>
                <a:off x="7565402" y="315493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86"/>
              <p:cNvSpPr/>
              <p:nvPr/>
            </p:nvSpPr>
            <p:spPr>
              <a:xfrm>
                <a:off x="7811944" y="333690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86"/>
              <p:cNvSpPr/>
              <p:nvPr/>
            </p:nvSpPr>
            <p:spPr>
              <a:xfrm>
                <a:off x="7969713" y="382258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86"/>
              <p:cNvSpPr/>
              <p:nvPr/>
            </p:nvSpPr>
            <p:spPr>
              <a:xfrm>
                <a:off x="7747373" y="3496307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86"/>
              <p:cNvSpPr/>
              <p:nvPr/>
            </p:nvSpPr>
            <p:spPr>
              <a:xfrm>
                <a:off x="7713018" y="381022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78" name="Google Shape;1478;p86"/>
              <p:cNvCxnSpPr>
                <a:stCxn id="1479" idx="4"/>
              </p:cNvCxnSpPr>
              <p:nvPr/>
            </p:nvCxnSpPr>
            <p:spPr>
              <a:xfrm>
                <a:off x="7240223" y="2581503"/>
                <a:ext cx="114300" cy="21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0" name="Google Shape;1480;p86"/>
              <p:cNvCxnSpPr>
                <a:stCxn id="1470" idx="2"/>
                <a:endCxn id="1467" idx="6"/>
              </p:cNvCxnSpPr>
              <p:nvPr/>
            </p:nvCxnSpPr>
            <p:spPr>
              <a:xfrm flipH="1">
                <a:off x="7273108" y="2730695"/>
                <a:ext cx="132300" cy="2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79" name="Google Shape;1479;p86"/>
              <p:cNvSpPr/>
              <p:nvPr/>
            </p:nvSpPr>
            <p:spPr>
              <a:xfrm>
                <a:off x="7213973" y="252000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81" name="Google Shape;1481;p86"/>
              <p:cNvCxnSpPr>
                <a:stCxn id="1470" idx="4"/>
                <a:endCxn id="1471" idx="0"/>
              </p:cNvCxnSpPr>
              <p:nvPr/>
            </p:nvCxnSpPr>
            <p:spPr>
              <a:xfrm>
                <a:off x="7431658" y="2761445"/>
                <a:ext cx="181200" cy="21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2" name="Google Shape;1482;p86"/>
              <p:cNvCxnSpPr>
                <a:stCxn id="1471" idx="0"/>
              </p:cNvCxnSpPr>
              <p:nvPr/>
            </p:nvCxnSpPr>
            <p:spPr>
              <a:xfrm>
                <a:off x="7612831" y="2977319"/>
                <a:ext cx="108600" cy="27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3" name="Google Shape;1483;p86"/>
              <p:cNvCxnSpPr>
                <a:stCxn id="1467" idx="3"/>
                <a:endCxn id="1468" idx="0"/>
              </p:cNvCxnSpPr>
              <p:nvPr/>
            </p:nvCxnSpPr>
            <p:spPr>
              <a:xfrm>
                <a:off x="7228346" y="2781528"/>
                <a:ext cx="118500" cy="17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4" name="Google Shape;1484;p86"/>
              <p:cNvCxnSpPr>
                <a:stCxn id="1468" idx="4"/>
                <a:endCxn id="1469" idx="1"/>
              </p:cNvCxnSpPr>
              <p:nvPr/>
            </p:nvCxnSpPr>
            <p:spPr>
              <a:xfrm>
                <a:off x="7346821" y="3019489"/>
                <a:ext cx="186300" cy="29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5" name="Google Shape;1485;p86"/>
              <p:cNvCxnSpPr>
                <a:stCxn id="1467" idx="4"/>
                <a:endCxn id="1472" idx="1"/>
              </p:cNvCxnSpPr>
              <p:nvPr/>
            </p:nvCxnSpPr>
            <p:spPr>
              <a:xfrm>
                <a:off x="7246907" y="2790535"/>
                <a:ext cx="162600" cy="44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6" name="Google Shape;1486;p86"/>
              <p:cNvCxnSpPr>
                <a:stCxn id="1470" idx="3"/>
                <a:endCxn id="1473" idx="7"/>
              </p:cNvCxnSpPr>
              <p:nvPr/>
            </p:nvCxnSpPr>
            <p:spPr>
              <a:xfrm>
                <a:off x="7413096" y="2752439"/>
                <a:ext cx="197100" cy="4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7" name="Google Shape;1487;p86"/>
              <p:cNvCxnSpPr>
                <a:stCxn id="1472" idx="4"/>
                <a:endCxn id="1476" idx="0"/>
              </p:cNvCxnSpPr>
              <p:nvPr/>
            </p:nvCxnSpPr>
            <p:spPr>
              <a:xfrm>
                <a:off x="7428081" y="3291305"/>
                <a:ext cx="345600" cy="20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8" name="Google Shape;1488;p86"/>
              <p:cNvCxnSpPr>
                <a:stCxn id="1477" idx="0"/>
                <a:endCxn id="1476" idx="4"/>
              </p:cNvCxnSpPr>
              <p:nvPr/>
            </p:nvCxnSpPr>
            <p:spPr>
              <a:xfrm flipH="1" rot="10800000">
                <a:off x="7739268" y="3557923"/>
                <a:ext cx="34500" cy="25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9" name="Google Shape;1489;p86"/>
              <p:cNvCxnSpPr>
                <a:stCxn id="1473" idx="3"/>
                <a:endCxn id="1474" idx="7"/>
              </p:cNvCxnSpPr>
              <p:nvPr/>
            </p:nvCxnSpPr>
            <p:spPr>
              <a:xfrm>
                <a:off x="7573090" y="3207429"/>
                <a:ext cx="283800" cy="1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0" name="Google Shape;1490;p86"/>
              <p:cNvCxnSpPr>
                <a:stCxn id="1475" idx="0"/>
                <a:endCxn id="1474" idx="4"/>
              </p:cNvCxnSpPr>
              <p:nvPr/>
            </p:nvCxnSpPr>
            <p:spPr>
              <a:xfrm rot="10800000">
                <a:off x="7838163" y="3398383"/>
                <a:ext cx="157800" cy="42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1" name="Google Shape;1491;p86"/>
              <p:cNvCxnSpPr>
                <a:stCxn id="1472" idx="5"/>
                <a:endCxn id="1473" idx="2"/>
              </p:cNvCxnSpPr>
              <p:nvPr/>
            </p:nvCxnSpPr>
            <p:spPr>
              <a:xfrm flipH="1" rot="10800000">
                <a:off x="7446642" y="3185698"/>
                <a:ext cx="118800" cy="9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492" name="Google Shape;1492;p86"/>
            <p:cNvPicPr preferRelativeResize="0"/>
            <p:nvPr/>
          </p:nvPicPr>
          <p:blipFill rotWithShape="1">
            <a:blip r:embed="rId5">
              <a:alphaModFix/>
            </a:blip>
            <a:srcRect b="14832" l="4095" r="3243" t="31151"/>
            <a:stretch/>
          </p:blipFill>
          <p:spPr>
            <a:xfrm>
              <a:off x="3233700" y="2462363"/>
              <a:ext cx="941025" cy="1536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3" name="Google Shape;1493;p86"/>
          <p:cNvGrpSpPr/>
          <p:nvPr/>
        </p:nvGrpSpPr>
        <p:grpSpPr>
          <a:xfrm>
            <a:off x="6976251" y="-10"/>
            <a:ext cx="2167752" cy="2213079"/>
            <a:chOff x="3739329" y="-261170"/>
            <a:chExt cx="5665845" cy="5665845"/>
          </a:xfrm>
        </p:grpSpPr>
        <p:pic>
          <p:nvPicPr>
            <p:cNvPr id="1494" name="Google Shape;1494;p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69686">
              <a:off x="4000499" y="1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5" name="Google Shape;1495;p86"/>
            <p:cNvSpPr/>
            <p:nvPr/>
          </p:nvSpPr>
          <p:spPr>
            <a:xfrm>
              <a:off x="5470000" y="2303450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6"/>
            <p:cNvSpPr/>
            <p:nvPr/>
          </p:nvSpPr>
          <p:spPr>
            <a:xfrm>
              <a:off x="6048275" y="2260000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6"/>
            <p:cNvSpPr/>
            <p:nvPr/>
          </p:nvSpPr>
          <p:spPr>
            <a:xfrm>
              <a:off x="6200375" y="6878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6"/>
            <p:cNvSpPr/>
            <p:nvPr/>
          </p:nvSpPr>
          <p:spPr>
            <a:xfrm>
              <a:off x="5873175" y="7467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6"/>
            <p:cNvSpPr/>
            <p:nvPr/>
          </p:nvSpPr>
          <p:spPr>
            <a:xfrm>
              <a:off x="6724225" y="6597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6"/>
            <p:cNvSpPr/>
            <p:nvPr/>
          </p:nvSpPr>
          <p:spPr>
            <a:xfrm>
              <a:off x="7082750" y="65977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6"/>
            <p:cNvSpPr/>
            <p:nvPr/>
          </p:nvSpPr>
          <p:spPr>
            <a:xfrm>
              <a:off x="7651875" y="2161600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6"/>
            <p:cNvSpPr/>
            <p:nvPr/>
          </p:nvSpPr>
          <p:spPr>
            <a:xfrm>
              <a:off x="6996950" y="2150325"/>
              <a:ext cx="85800" cy="87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3" name="Google Shape;1503;p86"/>
            <p:cNvCxnSpPr>
              <a:stCxn id="1495" idx="0"/>
              <a:endCxn id="1498" idx="3"/>
            </p:cNvCxnSpPr>
            <p:nvPr/>
          </p:nvCxnSpPr>
          <p:spPr>
            <a:xfrm flipH="1" rot="10800000">
              <a:off x="5512900" y="821150"/>
              <a:ext cx="372900" cy="14823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4" name="Google Shape;1504;p86"/>
            <p:cNvCxnSpPr>
              <a:stCxn id="1497" idx="2"/>
              <a:endCxn id="1498" idx="6"/>
            </p:cNvCxnSpPr>
            <p:nvPr/>
          </p:nvCxnSpPr>
          <p:spPr>
            <a:xfrm flipH="1">
              <a:off x="5958875" y="731375"/>
              <a:ext cx="241500" cy="588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5" name="Google Shape;1505;p86"/>
            <p:cNvCxnSpPr>
              <a:stCxn id="1496" idx="0"/>
              <a:endCxn id="1497" idx="4"/>
            </p:cNvCxnSpPr>
            <p:nvPr/>
          </p:nvCxnSpPr>
          <p:spPr>
            <a:xfrm flipH="1" rot="10800000">
              <a:off x="6091175" y="775000"/>
              <a:ext cx="152100" cy="14850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6" name="Google Shape;1506;p86"/>
            <p:cNvCxnSpPr>
              <a:stCxn id="1495" idx="6"/>
              <a:endCxn id="1496" idx="2"/>
            </p:cNvCxnSpPr>
            <p:nvPr/>
          </p:nvCxnSpPr>
          <p:spPr>
            <a:xfrm flipH="1" rot="10800000">
              <a:off x="5555800" y="2303450"/>
              <a:ext cx="492600" cy="435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7" name="Google Shape;1507;p86"/>
            <p:cNvCxnSpPr>
              <a:stCxn id="1502" idx="0"/>
              <a:endCxn id="1499" idx="4"/>
            </p:cNvCxnSpPr>
            <p:nvPr/>
          </p:nvCxnSpPr>
          <p:spPr>
            <a:xfrm rot="10800000">
              <a:off x="6767150" y="746925"/>
              <a:ext cx="272700" cy="1403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8" name="Google Shape;1508;p86"/>
            <p:cNvCxnSpPr>
              <a:stCxn id="1501" idx="0"/>
              <a:endCxn id="1500" idx="4"/>
            </p:cNvCxnSpPr>
            <p:nvPr/>
          </p:nvCxnSpPr>
          <p:spPr>
            <a:xfrm rot="10800000">
              <a:off x="7125675" y="746800"/>
              <a:ext cx="569100" cy="14148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9" name="Google Shape;1509;p86"/>
            <p:cNvCxnSpPr>
              <a:stCxn id="1500" idx="2"/>
              <a:endCxn id="1499" idx="6"/>
            </p:cNvCxnSpPr>
            <p:nvPr/>
          </p:nvCxnSpPr>
          <p:spPr>
            <a:xfrm rot="10800000">
              <a:off x="6810050" y="703275"/>
              <a:ext cx="2727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0" name="Google Shape;1510;p86"/>
            <p:cNvCxnSpPr>
              <a:stCxn id="1501" idx="2"/>
              <a:endCxn id="1502" idx="6"/>
            </p:cNvCxnSpPr>
            <p:nvPr/>
          </p:nvCxnSpPr>
          <p:spPr>
            <a:xfrm rot="10800000">
              <a:off x="7082775" y="2193700"/>
              <a:ext cx="569100" cy="1140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1" name="Google Shape;1511;p86"/>
          <p:cNvSpPr txBox="1"/>
          <p:nvPr/>
        </p:nvSpPr>
        <p:spPr>
          <a:xfrm>
            <a:off x="1285825" y="4620175"/>
            <a:ext cx="702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누움                                                   가장자리 옆누움</a:t>
            </a: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욕창 관리</a:t>
            </a:r>
            <a:endParaRPr/>
          </a:p>
        </p:txBody>
      </p:sp>
      <p:grpSp>
        <p:nvGrpSpPr>
          <p:cNvPr id="1517" name="Google Shape;1517;p87"/>
          <p:cNvGrpSpPr/>
          <p:nvPr/>
        </p:nvGrpSpPr>
        <p:grpSpPr>
          <a:xfrm>
            <a:off x="792788" y="2233738"/>
            <a:ext cx="2259775" cy="2461675"/>
            <a:chOff x="792788" y="2005138"/>
            <a:chExt cx="2259775" cy="2461675"/>
          </a:xfrm>
        </p:grpSpPr>
        <p:grpSp>
          <p:nvGrpSpPr>
            <p:cNvPr id="1518" name="Google Shape;1518;p87"/>
            <p:cNvGrpSpPr/>
            <p:nvPr/>
          </p:nvGrpSpPr>
          <p:grpSpPr>
            <a:xfrm>
              <a:off x="792788" y="2005138"/>
              <a:ext cx="2259775" cy="2461675"/>
              <a:chOff x="5252138" y="1935238"/>
              <a:chExt cx="2259775" cy="2461675"/>
            </a:xfrm>
          </p:grpSpPr>
          <p:pic>
            <p:nvPicPr>
              <p:cNvPr id="1519" name="Google Shape;1519;p8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52138" y="1935238"/>
                <a:ext cx="2259775" cy="2461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0" name="Google Shape;1520;p87"/>
              <p:cNvSpPr/>
              <p:nvPr/>
            </p:nvSpPr>
            <p:spPr>
              <a:xfrm flipH="1" rot="-1443763">
                <a:off x="6105108" y="2411852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87"/>
              <p:cNvSpPr/>
              <p:nvPr/>
            </p:nvSpPr>
            <p:spPr>
              <a:xfrm flipH="1" rot="-1443763">
                <a:off x="6107593" y="2661646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87"/>
              <p:cNvSpPr/>
              <p:nvPr/>
            </p:nvSpPr>
            <p:spPr>
              <a:xfrm flipH="1" rot="-1443763">
                <a:off x="6064261" y="3065857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87"/>
              <p:cNvSpPr/>
              <p:nvPr/>
            </p:nvSpPr>
            <p:spPr>
              <a:xfrm flipH="1" rot="-1443763">
                <a:off x="5924623" y="2460882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87"/>
              <p:cNvSpPr/>
              <p:nvPr/>
            </p:nvSpPr>
            <p:spPr>
              <a:xfrm flipH="1" rot="-1443763">
                <a:off x="5872763" y="2788098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87"/>
              <p:cNvSpPr/>
              <p:nvPr/>
            </p:nvSpPr>
            <p:spPr>
              <a:xfrm flipH="1" rot="-1443763">
                <a:off x="6144631" y="2942920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87"/>
              <p:cNvSpPr/>
              <p:nvPr/>
            </p:nvSpPr>
            <p:spPr>
              <a:xfrm flipH="1" rot="-1443763">
                <a:off x="5964745" y="2941511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87"/>
              <p:cNvSpPr/>
              <p:nvPr/>
            </p:nvSpPr>
            <p:spPr>
              <a:xfrm flipH="1" rot="-1443763">
                <a:off x="5814210" y="3208411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87"/>
              <p:cNvSpPr/>
              <p:nvPr/>
            </p:nvSpPr>
            <p:spPr>
              <a:xfrm flipH="1" rot="-1443763">
                <a:off x="5868914" y="3716132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87"/>
              <p:cNvSpPr/>
              <p:nvPr/>
            </p:nvSpPr>
            <p:spPr>
              <a:xfrm flipH="1" rot="-1443763">
                <a:off x="5938336" y="3327453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87"/>
              <p:cNvSpPr/>
              <p:nvPr/>
            </p:nvSpPr>
            <p:spPr>
              <a:xfrm flipH="1" rot="-1443763">
                <a:off x="6098095" y="3599850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31" name="Google Shape;1531;p87"/>
              <p:cNvCxnSpPr>
                <a:stCxn id="1532" idx="4"/>
              </p:cNvCxnSpPr>
              <p:nvPr/>
            </p:nvCxnSpPr>
            <p:spPr>
              <a:xfrm flipH="1">
                <a:off x="6049721" y="2277175"/>
                <a:ext cx="14700" cy="24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3" name="Google Shape;1533;p87"/>
              <p:cNvCxnSpPr>
                <a:stCxn id="1523" idx="2"/>
                <a:endCxn id="1520" idx="6"/>
              </p:cNvCxnSpPr>
              <p:nvPr/>
            </p:nvCxnSpPr>
            <p:spPr>
              <a:xfrm flipH="1" rot="10800000">
                <a:off x="5974593" y="2453382"/>
                <a:ext cx="132900" cy="2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32" name="Google Shape;1532;p87"/>
              <p:cNvSpPr/>
              <p:nvPr/>
            </p:nvSpPr>
            <p:spPr>
              <a:xfrm flipH="1" rot="-1443763">
                <a:off x="6025702" y="2218375"/>
                <a:ext cx="5224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34" name="Google Shape;1534;p87"/>
              <p:cNvCxnSpPr>
                <a:stCxn id="1523" idx="4"/>
                <a:endCxn id="1524" idx="0"/>
              </p:cNvCxnSpPr>
              <p:nvPr/>
            </p:nvCxnSpPr>
            <p:spPr>
              <a:xfrm flipH="1">
                <a:off x="5886243" y="2519682"/>
                <a:ext cx="77100" cy="27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5" name="Google Shape;1535;p87"/>
              <p:cNvCxnSpPr>
                <a:stCxn id="1524" idx="0"/>
              </p:cNvCxnSpPr>
              <p:nvPr/>
            </p:nvCxnSpPr>
            <p:spPr>
              <a:xfrm>
                <a:off x="5886283" y="2790798"/>
                <a:ext cx="12300" cy="29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6" name="Google Shape;1536;p87"/>
              <p:cNvCxnSpPr>
                <a:stCxn id="1520" idx="3"/>
                <a:endCxn id="1521" idx="0"/>
              </p:cNvCxnSpPr>
              <p:nvPr/>
            </p:nvCxnSpPr>
            <p:spPr>
              <a:xfrm flipH="1">
                <a:off x="6121002" y="2454906"/>
                <a:ext cx="36000" cy="20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7" name="Google Shape;1537;p87"/>
              <p:cNvCxnSpPr>
                <a:stCxn id="1521" idx="4"/>
                <a:endCxn id="1522" idx="1"/>
              </p:cNvCxnSpPr>
              <p:nvPr/>
            </p:nvCxnSpPr>
            <p:spPr>
              <a:xfrm flipH="1">
                <a:off x="6098312" y="2720446"/>
                <a:ext cx="48000" cy="34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8" name="Google Shape;1538;p87"/>
              <p:cNvCxnSpPr>
                <a:stCxn id="1520" idx="4"/>
                <a:endCxn id="1525" idx="1"/>
              </p:cNvCxnSpPr>
              <p:nvPr/>
            </p:nvCxnSpPr>
            <p:spPr>
              <a:xfrm>
                <a:off x="6143828" y="2470652"/>
                <a:ext cx="34800" cy="47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9" name="Google Shape;1539;p87"/>
              <p:cNvCxnSpPr>
                <a:stCxn id="1523" idx="3"/>
                <a:endCxn id="1526" idx="7"/>
              </p:cNvCxnSpPr>
              <p:nvPr/>
            </p:nvCxnSpPr>
            <p:spPr>
              <a:xfrm flipH="1">
                <a:off x="5965117" y="2503936"/>
                <a:ext cx="11400" cy="45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0" name="Google Shape;1540;p87"/>
              <p:cNvCxnSpPr>
                <a:stCxn id="1525" idx="4"/>
                <a:endCxn id="1529" idx="0"/>
              </p:cNvCxnSpPr>
              <p:nvPr/>
            </p:nvCxnSpPr>
            <p:spPr>
              <a:xfrm flipH="1">
                <a:off x="5951751" y="3001720"/>
                <a:ext cx="231600" cy="328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1" name="Google Shape;1541;p87"/>
              <p:cNvCxnSpPr>
                <a:stCxn id="1530" idx="0"/>
                <a:endCxn id="1529" idx="4"/>
              </p:cNvCxnSpPr>
              <p:nvPr/>
            </p:nvCxnSpPr>
            <p:spPr>
              <a:xfrm rot="10800000">
                <a:off x="5976915" y="3386250"/>
                <a:ext cx="134700" cy="216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2" name="Google Shape;1542;p87"/>
              <p:cNvCxnSpPr>
                <a:stCxn id="1526" idx="3"/>
                <a:endCxn id="1527" idx="7"/>
              </p:cNvCxnSpPr>
              <p:nvPr/>
            </p:nvCxnSpPr>
            <p:spPr>
              <a:xfrm flipH="1">
                <a:off x="5814439" y="2984565"/>
                <a:ext cx="202200" cy="242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3" name="Google Shape;1543;p87"/>
              <p:cNvCxnSpPr>
                <a:stCxn id="1528" idx="0"/>
                <a:endCxn id="1527" idx="4"/>
              </p:cNvCxnSpPr>
              <p:nvPr/>
            </p:nvCxnSpPr>
            <p:spPr>
              <a:xfrm rot="10800000">
                <a:off x="5853034" y="3267332"/>
                <a:ext cx="29400" cy="45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4" name="Google Shape;1544;p87"/>
              <p:cNvCxnSpPr>
                <a:stCxn id="1525" idx="5"/>
                <a:endCxn id="1526" idx="2"/>
              </p:cNvCxnSpPr>
              <p:nvPr/>
            </p:nvCxnSpPr>
            <p:spPr>
              <a:xfrm rot="10800000">
                <a:off x="6014596" y="2961735"/>
                <a:ext cx="148200" cy="3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545" name="Google Shape;1545;p87"/>
            <p:cNvPicPr preferRelativeResize="0"/>
            <p:nvPr/>
          </p:nvPicPr>
          <p:blipFill rotWithShape="1">
            <a:blip r:embed="rId4">
              <a:alphaModFix/>
            </a:blip>
            <a:srcRect b="14832" l="4095" r="3243" t="31151"/>
            <a:stretch/>
          </p:blipFill>
          <p:spPr>
            <a:xfrm rot="-31">
              <a:off x="1314576" y="2997027"/>
              <a:ext cx="558050" cy="8680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6" name="Google Shape;1546;p87"/>
          <p:cNvGrpSpPr/>
          <p:nvPr/>
        </p:nvGrpSpPr>
        <p:grpSpPr>
          <a:xfrm>
            <a:off x="3052575" y="2233750"/>
            <a:ext cx="2259775" cy="2461675"/>
            <a:chOff x="3052575" y="2005150"/>
            <a:chExt cx="2259775" cy="2461675"/>
          </a:xfrm>
        </p:grpSpPr>
        <p:grpSp>
          <p:nvGrpSpPr>
            <p:cNvPr id="1547" name="Google Shape;1547;p87"/>
            <p:cNvGrpSpPr/>
            <p:nvPr/>
          </p:nvGrpSpPr>
          <p:grpSpPr>
            <a:xfrm>
              <a:off x="3052575" y="2005150"/>
              <a:ext cx="2259775" cy="2461675"/>
              <a:chOff x="741625" y="1935125"/>
              <a:chExt cx="2259775" cy="2461675"/>
            </a:xfrm>
          </p:grpSpPr>
          <p:pic>
            <p:nvPicPr>
              <p:cNvPr id="1548" name="Google Shape;1548;p8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41625" y="1935125"/>
                <a:ext cx="2259775" cy="2461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49" name="Google Shape;1549;p87"/>
              <p:cNvSpPr/>
              <p:nvPr/>
            </p:nvSpPr>
            <p:spPr>
              <a:xfrm>
                <a:off x="1334216" y="2537644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87"/>
              <p:cNvSpPr/>
              <p:nvPr/>
            </p:nvSpPr>
            <p:spPr>
              <a:xfrm>
                <a:off x="1285750" y="2684732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87"/>
              <p:cNvSpPr/>
              <p:nvPr/>
            </p:nvSpPr>
            <p:spPr>
              <a:xfrm>
                <a:off x="1334216" y="2949453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87"/>
              <p:cNvSpPr/>
              <p:nvPr/>
            </p:nvSpPr>
            <p:spPr>
              <a:xfrm>
                <a:off x="1645540" y="2509634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87"/>
              <p:cNvSpPr/>
              <p:nvPr/>
            </p:nvSpPr>
            <p:spPr>
              <a:xfrm>
                <a:off x="1742473" y="2703344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87"/>
              <p:cNvSpPr/>
              <p:nvPr/>
            </p:nvSpPr>
            <p:spPr>
              <a:xfrm>
                <a:off x="1825555" y="2882612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87"/>
              <p:cNvSpPr/>
              <p:nvPr/>
            </p:nvSpPr>
            <p:spPr>
              <a:xfrm>
                <a:off x="1431148" y="2946463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87"/>
              <p:cNvSpPr/>
              <p:nvPr/>
            </p:nvSpPr>
            <p:spPr>
              <a:xfrm>
                <a:off x="1652553" y="2947744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87"/>
              <p:cNvSpPr/>
              <p:nvPr/>
            </p:nvSpPr>
            <p:spPr>
              <a:xfrm>
                <a:off x="1739483" y="3122964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87"/>
              <p:cNvSpPr/>
              <p:nvPr/>
            </p:nvSpPr>
            <p:spPr>
              <a:xfrm>
                <a:off x="1885168" y="3517249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87"/>
              <p:cNvSpPr/>
              <p:nvPr/>
            </p:nvSpPr>
            <p:spPr>
              <a:xfrm>
                <a:off x="1468770" y="3203078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87"/>
              <p:cNvSpPr/>
              <p:nvPr/>
            </p:nvSpPr>
            <p:spPr>
              <a:xfrm>
                <a:off x="1507409" y="3578720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61" name="Google Shape;1561;p87"/>
              <p:cNvCxnSpPr>
                <a:stCxn id="1562" idx="4"/>
              </p:cNvCxnSpPr>
              <p:nvPr/>
            </p:nvCxnSpPr>
            <p:spPr>
              <a:xfrm>
                <a:off x="1493070" y="2395467"/>
                <a:ext cx="13200" cy="15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3" name="Google Shape;1563;p87"/>
              <p:cNvCxnSpPr>
                <a:stCxn id="1552" idx="2"/>
                <a:endCxn id="1549" idx="6"/>
              </p:cNvCxnSpPr>
              <p:nvPr/>
            </p:nvCxnSpPr>
            <p:spPr>
              <a:xfrm flipH="1">
                <a:off x="1382740" y="2539184"/>
                <a:ext cx="262800" cy="27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62" name="Google Shape;1562;p87"/>
              <p:cNvSpPr/>
              <p:nvPr/>
            </p:nvSpPr>
            <p:spPr>
              <a:xfrm>
                <a:off x="1468770" y="2336367"/>
                <a:ext cx="48600" cy="591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64" name="Google Shape;1564;p87"/>
              <p:cNvCxnSpPr>
                <a:stCxn id="1552" idx="4"/>
                <a:endCxn id="1553" idx="0"/>
              </p:cNvCxnSpPr>
              <p:nvPr/>
            </p:nvCxnSpPr>
            <p:spPr>
              <a:xfrm>
                <a:off x="1669840" y="2568734"/>
                <a:ext cx="96900" cy="1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5" name="Google Shape;1565;p87"/>
              <p:cNvCxnSpPr>
                <a:stCxn id="1553" idx="0"/>
                <a:endCxn id="1554" idx="7"/>
              </p:cNvCxnSpPr>
              <p:nvPr/>
            </p:nvCxnSpPr>
            <p:spPr>
              <a:xfrm>
                <a:off x="1766773" y="2703344"/>
                <a:ext cx="100200" cy="18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6" name="Google Shape;1566;p87"/>
              <p:cNvCxnSpPr>
                <a:stCxn id="1549" idx="3"/>
                <a:endCxn id="1550" idx="0"/>
              </p:cNvCxnSpPr>
              <p:nvPr/>
            </p:nvCxnSpPr>
            <p:spPr>
              <a:xfrm flipH="1">
                <a:off x="1310133" y="2588089"/>
                <a:ext cx="31200" cy="9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7" name="Google Shape;1567;p87"/>
              <p:cNvCxnSpPr>
                <a:stCxn id="1550" idx="4"/>
                <a:endCxn id="1551" idx="1"/>
              </p:cNvCxnSpPr>
              <p:nvPr/>
            </p:nvCxnSpPr>
            <p:spPr>
              <a:xfrm>
                <a:off x="1310050" y="2743832"/>
                <a:ext cx="31200" cy="21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8" name="Google Shape;1568;p87"/>
              <p:cNvCxnSpPr>
                <a:stCxn id="1549" idx="4"/>
                <a:endCxn id="1555" idx="1"/>
              </p:cNvCxnSpPr>
              <p:nvPr/>
            </p:nvCxnSpPr>
            <p:spPr>
              <a:xfrm>
                <a:off x="1358516" y="2596744"/>
                <a:ext cx="79800" cy="358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9" name="Google Shape;1569;p87"/>
              <p:cNvCxnSpPr>
                <a:stCxn id="1552" idx="3"/>
                <a:endCxn id="1556" idx="7"/>
              </p:cNvCxnSpPr>
              <p:nvPr/>
            </p:nvCxnSpPr>
            <p:spPr>
              <a:xfrm>
                <a:off x="1652658" y="2560079"/>
                <a:ext cx="41400" cy="396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0" name="Google Shape;1570;p87"/>
              <p:cNvCxnSpPr>
                <a:stCxn id="1555" idx="4"/>
                <a:endCxn id="1559" idx="0"/>
              </p:cNvCxnSpPr>
              <p:nvPr/>
            </p:nvCxnSpPr>
            <p:spPr>
              <a:xfrm>
                <a:off x="1455448" y="3005563"/>
                <a:ext cx="37500" cy="19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1" name="Google Shape;1571;p87"/>
              <p:cNvCxnSpPr>
                <a:stCxn id="1560" idx="0"/>
                <a:endCxn id="1559" idx="4"/>
              </p:cNvCxnSpPr>
              <p:nvPr/>
            </p:nvCxnSpPr>
            <p:spPr>
              <a:xfrm rot="10800000">
                <a:off x="1493009" y="3262220"/>
                <a:ext cx="38700" cy="316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2" name="Google Shape;1572;p87"/>
              <p:cNvCxnSpPr>
                <a:stCxn id="1556" idx="3"/>
                <a:endCxn id="1557" idx="7"/>
              </p:cNvCxnSpPr>
              <p:nvPr/>
            </p:nvCxnSpPr>
            <p:spPr>
              <a:xfrm>
                <a:off x="1659670" y="2998189"/>
                <a:ext cx="121200" cy="13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3" name="Google Shape;1573;p87"/>
              <p:cNvCxnSpPr>
                <a:stCxn id="1558" idx="0"/>
                <a:endCxn id="1557" idx="4"/>
              </p:cNvCxnSpPr>
              <p:nvPr/>
            </p:nvCxnSpPr>
            <p:spPr>
              <a:xfrm rot="10800000">
                <a:off x="1763668" y="3182149"/>
                <a:ext cx="145800" cy="33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4" name="Google Shape;1574;p87"/>
              <p:cNvCxnSpPr>
                <a:stCxn id="1555" idx="5"/>
                <a:endCxn id="1556" idx="2"/>
              </p:cNvCxnSpPr>
              <p:nvPr/>
            </p:nvCxnSpPr>
            <p:spPr>
              <a:xfrm flipH="1" rot="10800000">
                <a:off x="1472631" y="2977408"/>
                <a:ext cx="180000" cy="19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575" name="Google Shape;1575;p87"/>
            <p:cNvPicPr preferRelativeResize="0"/>
            <p:nvPr/>
          </p:nvPicPr>
          <p:blipFill rotWithShape="1">
            <a:blip r:embed="rId4">
              <a:alphaModFix/>
            </a:blip>
            <a:srcRect b="14832" l="4095" r="3243" t="31151"/>
            <a:stretch/>
          </p:blipFill>
          <p:spPr>
            <a:xfrm rot="-31">
              <a:off x="3709151" y="2997027"/>
              <a:ext cx="558050" cy="8680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6" name="Google Shape;1576;p87"/>
          <p:cNvGrpSpPr/>
          <p:nvPr/>
        </p:nvGrpSpPr>
        <p:grpSpPr>
          <a:xfrm>
            <a:off x="5340413" y="2233750"/>
            <a:ext cx="2259775" cy="2461675"/>
            <a:chOff x="5340413" y="2005150"/>
            <a:chExt cx="2259775" cy="2461675"/>
          </a:xfrm>
        </p:grpSpPr>
        <p:grpSp>
          <p:nvGrpSpPr>
            <p:cNvPr id="1577" name="Google Shape;1577;p87"/>
            <p:cNvGrpSpPr/>
            <p:nvPr/>
          </p:nvGrpSpPr>
          <p:grpSpPr>
            <a:xfrm>
              <a:off x="5340413" y="2005150"/>
              <a:ext cx="2259775" cy="2461675"/>
              <a:chOff x="5492813" y="2005150"/>
              <a:chExt cx="2259775" cy="2461675"/>
            </a:xfrm>
          </p:grpSpPr>
          <p:pic>
            <p:nvPicPr>
              <p:cNvPr id="1578" name="Google Shape;1578;p8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492813" y="2005150"/>
                <a:ext cx="2259775" cy="2461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9" name="Google Shape;1579;p87"/>
              <p:cNvSpPr/>
              <p:nvPr/>
            </p:nvSpPr>
            <p:spPr>
              <a:xfrm>
                <a:off x="6108707" y="2521222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87"/>
              <p:cNvSpPr/>
              <p:nvPr/>
            </p:nvSpPr>
            <p:spPr>
              <a:xfrm>
                <a:off x="6208621" y="2750177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87"/>
              <p:cNvSpPr/>
              <p:nvPr/>
            </p:nvSpPr>
            <p:spPr>
              <a:xfrm>
                <a:off x="6413507" y="3101298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87"/>
              <p:cNvSpPr/>
              <p:nvPr/>
            </p:nvSpPr>
            <p:spPr>
              <a:xfrm>
                <a:off x="6293458" y="249213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87"/>
              <p:cNvSpPr/>
              <p:nvPr/>
            </p:nvSpPr>
            <p:spPr>
              <a:xfrm>
                <a:off x="6474631" y="276950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87"/>
              <p:cNvSpPr/>
              <p:nvPr/>
            </p:nvSpPr>
            <p:spPr>
              <a:xfrm>
                <a:off x="6289881" y="3021992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87"/>
              <p:cNvSpPr/>
              <p:nvPr/>
            </p:nvSpPr>
            <p:spPr>
              <a:xfrm>
                <a:off x="6453452" y="294712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87"/>
              <p:cNvSpPr/>
              <p:nvPr/>
            </p:nvSpPr>
            <p:spPr>
              <a:xfrm>
                <a:off x="6699994" y="3129094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87"/>
              <p:cNvSpPr/>
              <p:nvPr/>
            </p:nvSpPr>
            <p:spPr>
              <a:xfrm>
                <a:off x="6857763" y="361477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87"/>
              <p:cNvSpPr/>
              <p:nvPr/>
            </p:nvSpPr>
            <p:spPr>
              <a:xfrm>
                <a:off x="6635423" y="328849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87"/>
              <p:cNvSpPr/>
              <p:nvPr/>
            </p:nvSpPr>
            <p:spPr>
              <a:xfrm>
                <a:off x="6601068" y="360241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90" name="Google Shape;1590;p87"/>
              <p:cNvCxnSpPr>
                <a:stCxn id="1591" idx="4"/>
              </p:cNvCxnSpPr>
              <p:nvPr/>
            </p:nvCxnSpPr>
            <p:spPr>
              <a:xfrm>
                <a:off x="6128273" y="2373690"/>
                <a:ext cx="114300" cy="21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2" name="Google Shape;1592;p87"/>
              <p:cNvCxnSpPr>
                <a:stCxn id="1582" idx="2"/>
                <a:endCxn id="1579" idx="6"/>
              </p:cNvCxnSpPr>
              <p:nvPr/>
            </p:nvCxnSpPr>
            <p:spPr>
              <a:xfrm flipH="1">
                <a:off x="6161158" y="2522883"/>
                <a:ext cx="132300" cy="2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91" name="Google Shape;1591;p87"/>
              <p:cNvSpPr/>
              <p:nvPr/>
            </p:nvSpPr>
            <p:spPr>
              <a:xfrm>
                <a:off x="6102023" y="231219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93" name="Google Shape;1593;p87"/>
              <p:cNvCxnSpPr>
                <a:stCxn id="1582" idx="4"/>
                <a:endCxn id="1583" idx="0"/>
              </p:cNvCxnSpPr>
              <p:nvPr/>
            </p:nvCxnSpPr>
            <p:spPr>
              <a:xfrm>
                <a:off x="6319708" y="2553633"/>
                <a:ext cx="181200" cy="21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4" name="Google Shape;1594;p87"/>
              <p:cNvCxnSpPr>
                <a:stCxn id="1583" idx="0"/>
              </p:cNvCxnSpPr>
              <p:nvPr/>
            </p:nvCxnSpPr>
            <p:spPr>
              <a:xfrm>
                <a:off x="6500881" y="2769506"/>
                <a:ext cx="108600" cy="27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5" name="Google Shape;1595;p87"/>
              <p:cNvCxnSpPr>
                <a:stCxn id="1579" idx="3"/>
                <a:endCxn id="1580" idx="0"/>
              </p:cNvCxnSpPr>
              <p:nvPr/>
            </p:nvCxnSpPr>
            <p:spPr>
              <a:xfrm>
                <a:off x="6116396" y="2573716"/>
                <a:ext cx="118500" cy="17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6" name="Google Shape;1596;p87"/>
              <p:cNvCxnSpPr>
                <a:stCxn id="1580" idx="4"/>
                <a:endCxn id="1581" idx="1"/>
              </p:cNvCxnSpPr>
              <p:nvPr/>
            </p:nvCxnSpPr>
            <p:spPr>
              <a:xfrm>
                <a:off x="6234871" y="2811677"/>
                <a:ext cx="186300" cy="29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7" name="Google Shape;1597;p87"/>
              <p:cNvCxnSpPr>
                <a:stCxn id="1579" idx="4"/>
                <a:endCxn id="1584" idx="1"/>
              </p:cNvCxnSpPr>
              <p:nvPr/>
            </p:nvCxnSpPr>
            <p:spPr>
              <a:xfrm>
                <a:off x="6134957" y="2582722"/>
                <a:ext cx="162600" cy="44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8" name="Google Shape;1598;p87"/>
              <p:cNvCxnSpPr>
                <a:stCxn id="1582" idx="3"/>
                <a:endCxn id="1585" idx="7"/>
              </p:cNvCxnSpPr>
              <p:nvPr/>
            </p:nvCxnSpPr>
            <p:spPr>
              <a:xfrm>
                <a:off x="6301146" y="2544626"/>
                <a:ext cx="197100" cy="4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9" name="Google Shape;1599;p87"/>
              <p:cNvCxnSpPr>
                <a:stCxn id="1584" idx="4"/>
                <a:endCxn id="1588" idx="0"/>
              </p:cNvCxnSpPr>
              <p:nvPr/>
            </p:nvCxnSpPr>
            <p:spPr>
              <a:xfrm>
                <a:off x="6316131" y="3083492"/>
                <a:ext cx="345600" cy="20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0" name="Google Shape;1600;p87"/>
              <p:cNvCxnSpPr>
                <a:stCxn id="1589" idx="0"/>
                <a:endCxn id="1588" idx="4"/>
              </p:cNvCxnSpPr>
              <p:nvPr/>
            </p:nvCxnSpPr>
            <p:spPr>
              <a:xfrm flipH="1" rot="10800000">
                <a:off x="6627318" y="3350110"/>
                <a:ext cx="34500" cy="25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1" name="Google Shape;1601;p87"/>
              <p:cNvCxnSpPr>
                <a:stCxn id="1585" idx="3"/>
                <a:endCxn id="1586" idx="7"/>
              </p:cNvCxnSpPr>
              <p:nvPr/>
            </p:nvCxnSpPr>
            <p:spPr>
              <a:xfrm>
                <a:off x="6461140" y="2999617"/>
                <a:ext cx="283800" cy="1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2" name="Google Shape;1602;p87"/>
              <p:cNvCxnSpPr>
                <a:stCxn id="1587" idx="0"/>
                <a:endCxn id="1586" idx="4"/>
              </p:cNvCxnSpPr>
              <p:nvPr/>
            </p:nvCxnSpPr>
            <p:spPr>
              <a:xfrm rot="10800000">
                <a:off x="6726213" y="3190570"/>
                <a:ext cx="157800" cy="42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3" name="Google Shape;1603;p87"/>
              <p:cNvCxnSpPr>
                <a:stCxn id="1584" idx="5"/>
                <a:endCxn id="1585" idx="2"/>
              </p:cNvCxnSpPr>
              <p:nvPr/>
            </p:nvCxnSpPr>
            <p:spPr>
              <a:xfrm flipH="1" rot="10800000">
                <a:off x="6334692" y="2977886"/>
                <a:ext cx="118800" cy="9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604" name="Google Shape;1604;p87"/>
            <p:cNvPicPr preferRelativeResize="0"/>
            <p:nvPr/>
          </p:nvPicPr>
          <p:blipFill rotWithShape="1">
            <a:blip r:embed="rId4">
              <a:alphaModFix/>
            </a:blip>
            <a:srcRect b="14832" l="4095" r="3243" t="31151"/>
            <a:stretch/>
          </p:blipFill>
          <p:spPr>
            <a:xfrm rot="-32">
              <a:off x="6153650" y="2897153"/>
              <a:ext cx="642750" cy="9998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5" name="Google Shape;1605;p87"/>
          <p:cNvSpPr txBox="1"/>
          <p:nvPr>
            <p:ph idx="1" type="body"/>
          </p:nvPr>
        </p:nvSpPr>
        <p:spPr>
          <a:xfrm>
            <a:off x="311700" y="1152475"/>
            <a:ext cx="43431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자세 인식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자세 유지 시간 기록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오랫 동안 자세의 변화가 없으면 경고</a:t>
            </a:r>
            <a:endParaRPr/>
          </a:p>
        </p:txBody>
      </p:sp>
      <p:sp>
        <p:nvSpPr>
          <p:cNvPr id="1606" name="Google Shape;1606;p87"/>
          <p:cNvSpPr txBox="1"/>
          <p:nvPr/>
        </p:nvSpPr>
        <p:spPr>
          <a:xfrm>
            <a:off x="1456375" y="4716200"/>
            <a:ext cx="702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오른쪽 누움                                               바로 누움                                                     왼쪽 누움</a:t>
            </a: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욕창 관리</a:t>
            </a:r>
            <a:endParaRPr/>
          </a:p>
        </p:txBody>
      </p:sp>
      <p:sp>
        <p:nvSpPr>
          <p:cNvPr id="1612" name="Google Shape;1612;p88"/>
          <p:cNvSpPr/>
          <p:nvPr/>
        </p:nvSpPr>
        <p:spPr>
          <a:xfrm>
            <a:off x="328725" y="2593900"/>
            <a:ext cx="5303400" cy="217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8"/>
          <p:cNvSpPr/>
          <p:nvPr/>
        </p:nvSpPr>
        <p:spPr>
          <a:xfrm>
            <a:off x="2056913" y="3006288"/>
            <a:ext cx="1339200" cy="338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오른쪽 누움</a:t>
            </a:r>
            <a:endParaRPr sz="1100"/>
          </a:p>
        </p:txBody>
      </p:sp>
      <p:sp>
        <p:nvSpPr>
          <p:cNvPr id="1614" name="Google Shape;1614;p88"/>
          <p:cNvSpPr/>
          <p:nvPr/>
        </p:nvSpPr>
        <p:spPr>
          <a:xfrm>
            <a:off x="3396012" y="3006288"/>
            <a:ext cx="939300" cy="33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바로 누움</a:t>
            </a:r>
            <a:endParaRPr sz="1100"/>
          </a:p>
        </p:txBody>
      </p:sp>
      <p:sp>
        <p:nvSpPr>
          <p:cNvPr id="1615" name="Google Shape;1615;p88"/>
          <p:cNvSpPr/>
          <p:nvPr/>
        </p:nvSpPr>
        <p:spPr>
          <a:xfrm>
            <a:off x="4335186" y="3006288"/>
            <a:ext cx="1231500" cy="338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왼쪽 누움</a:t>
            </a:r>
            <a:endParaRPr sz="1100"/>
          </a:p>
        </p:txBody>
      </p:sp>
      <p:graphicFrame>
        <p:nvGraphicFramePr>
          <p:cNvPr id="1616" name="Google Shape;1616;p88"/>
          <p:cNvGraphicFramePr/>
          <p:nvPr/>
        </p:nvGraphicFramePr>
        <p:xfrm>
          <a:off x="2056863" y="2666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701950"/>
                <a:gridCol w="701950"/>
                <a:gridCol w="701950"/>
                <a:gridCol w="701950"/>
                <a:gridCol w="701950"/>
              </a:tblGrid>
              <a:tr h="26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09:00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12:00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15:00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18:00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21:00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7" name="Google Shape;1617;p88"/>
          <p:cNvSpPr txBox="1"/>
          <p:nvPr/>
        </p:nvSpPr>
        <p:spPr>
          <a:xfrm>
            <a:off x="357600" y="2738825"/>
            <a:ext cx="1196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침대 1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- 욕창 관리 대상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- 투약중</a:t>
            </a:r>
            <a:endParaRPr sz="1100"/>
          </a:p>
        </p:txBody>
      </p:sp>
      <p:sp>
        <p:nvSpPr>
          <p:cNvPr id="1618" name="Google Shape;1618;p88"/>
          <p:cNvSpPr/>
          <p:nvPr/>
        </p:nvSpPr>
        <p:spPr>
          <a:xfrm>
            <a:off x="2056863" y="3349413"/>
            <a:ext cx="13392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침대 우측</a:t>
            </a:r>
            <a:endParaRPr sz="1100"/>
          </a:p>
        </p:txBody>
      </p:sp>
      <p:sp>
        <p:nvSpPr>
          <p:cNvPr id="1619" name="Google Shape;1619;p88"/>
          <p:cNvSpPr/>
          <p:nvPr/>
        </p:nvSpPr>
        <p:spPr>
          <a:xfrm>
            <a:off x="3395962" y="3349413"/>
            <a:ext cx="9393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침대 중앙</a:t>
            </a:r>
            <a:endParaRPr sz="1100"/>
          </a:p>
        </p:txBody>
      </p:sp>
      <p:sp>
        <p:nvSpPr>
          <p:cNvPr id="1620" name="Google Shape;1620;p88"/>
          <p:cNvSpPr/>
          <p:nvPr/>
        </p:nvSpPr>
        <p:spPr>
          <a:xfrm>
            <a:off x="4335136" y="3349413"/>
            <a:ext cx="12315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침대 좌측</a:t>
            </a:r>
            <a:endParaRPr sz="1100"/>
          </a:p>
        </p:txBody>
      </p:sp>
      <p:graphicFrame>
        <p:nvGraphicFramePr>
          <p:cNvPr id="1621" name="Google Shape;1621;p88"/>
          <p:cNvGraphicFramePr/>
          <p:nvPr/>
        </p:nvGraphicFramePr>
        <p:xfrm>
          <a:off x="1588975" y="266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{F04C8736-D84C-478A-A01C-FC181F8336F9}</a:tableStyleId>
              </a:tblPr>
              <a:tblGrid>
                <a:gridCol w="467950"/>
              </a:tblGrid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시간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자세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위치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난간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커튼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22" name="Google Shape;1622;p88"/>
          <p:cNvSpPr/>
          <p:nvPr/>
        </p:nvSpPr>
        <p:spPr>
          <a:xfrm>
            <a:off x="2056895" y="3692550"/>
            <a:ext cx="35097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왼쪽 닫힘 오른쪽 열림</a:t>
            </a:r>
            <a:endParaRPr sz="1100"/>
          </a:p>
        </p:txBody>
      </p:sp>
      <p:sp>
        <p:nvSpPr>
          <p:cNvPr id="1623" name="Google Shape;1623;p88"/>
          <p:cNvSpPr/>
          <p:nvPr/>
        </p:nvSpPr>
        <p:spPr>
          <a:xfrm>
            <a:off x="2056895" y="4035675"/>
            <a:ext cx="35097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열림</a:t>
            </a:r>
            <a:endParaRPr sz="1100"/>
          </a:p>
        </p:txBody>
      </p:sp>
      <p:grpSp>
        <p:nvGrpSpPr>
          <p:cNvPr id="1624" name="Google Shape;1624;p88"/>
          <p:cNvGrpSpPr/>
          <p:nvPr/>
        </p:nvGrpSpPr>
        <p:grpSpPr>
          <a:xfrm>
            <a:off x="6374600" y="2145763"/>
            <a:ext cx="2259775" cy="2461675"/>
            <a:chOff x="76375" y="2213063"/>
            <a:chExt cx="2259775" cy="2461675"/>
          </a:xfrm>
        </p:grpSpPr>
        <p:pic>
          <p:nvPicPr>
            <p:cNvPr id="1625" name="Google Shape;162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375" y="2213063"/>
              <a:ext cx="2259775" cy="246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6" name="Google Shape;1626;p88"/>
            <p:cNvSpPr/>
            <p:nvPr/>
          </p:nvSpPr>
          <p:spPr>
            <a:xfrm>
              <a:off x="1477557" y="292297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8"/>
            <p:cNvSpPr/>
            <p:nvPr/>
          </p:nvSpPr>
          <p:spPr>
            <a:xfrm>
              <a:off x="1356521" y="3058152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8"/>
            <p:cNvSpPr/>
            <p:nvPr/>
          </p:nvSpPr>
          <p:spPr>
            <a:xfrm>
              <a:off x="1256607" y="325687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8"/>
            <p:cNvSpPr/>
            <p:nvPr/>
          </p:nvSpPr>
          <p:spPr>
            <a:xfrm>
              <a:off x="1829958" y="2870483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8"/>
            <p:cNvSpPr/>
            <p:nvPr/>
          </p:nvSpPr>
          <p:spPr>
            <a:xfrm>
              <a:off x="1622531" y="3229881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8"/>
            <p:cNvSpPr/>
            <p:nvPr/>
          </p:nvSpPr>
          <p:spPr>
            <a:xfrm>
              <a:off x="1331505" y="3416056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8"/>
            <p:cNvSpPr/>
            <p:nvPr/>
          </p:nvSpPr>
          <p:spPr>
            <a:xfrm>
              <a:off x="1590181" y="3406167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8"/>
            <p:cNvSpPr/>
            <p:nvPr/>
          </p:nvSpPr>
          <p:spPr>
            <a:xfrm>
              <a:off x="1829952" y="3407498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8"/>
            <p:cNvSpPr/>
            <p:nvPr/>
          </p:nvSpPr>
          <p:spPr>
            <a:xfrm>
              <a:off x="1847894" y="3589469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8"/>
            <p:cNvSpPr/>
            <p:nvPr/>
          </p:nvSpPr>
          <p:spPr>
            <a:xfrm>
              <a:off x="1853263" y="369414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8"/>
            <p:cNvSpPr/>
            <p:nvPr/>
          </p:nvSpPr>
          <p:spPr>
            <a:xfrm>
              <a:off x="1630923" y="3596470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8"/>
            <p:cNvSpPr/>
            <p:nvPr/>
          </p:nvSpPr>
          <p:spPr>
            <a:xfrm>
              <a:off x="1672768" y="3681785"/>
              <a:ext cx="52500" cy="615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38" name="Google Shape;1638;p88"/>
            <p:cNvCxnSpPr>
              <a:stCxn id="1639" idx="4"/>
            </p:cNvCxnSpPr>
            <p:nvPr/>
          </p:nvCxnSpPr>
          <p:spPr>
            <a:xfrm>
              <a:off x="1657173" y="2876295"/>
              <a:ext cx="14700" cy="933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0" name="Google Shape;1640;p88"/>
            <p:cNvCxnSpPr>
              <a:stCxn id="1629" idx="2"/>
              <a:endCxn id="1626" idx="6"/>
            </p:cNvCxnSpPr>
            <p:nvPr/>
          </p:nvCxnSpPr>
          <p:spPr>
            <a:xfrm flipH="1">
              <a:off x="1529958" y="2901233"/>
              <a:ext cx="300000" cy="525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39" name="Google Shape;1639;p88"/>
            <p:cNvSpPr/>
            <p:nvPr/>
          </p:nvSpPr>
          <p:spPr>
            <a:xfrm>
              <a:off x="1558623" y="2680995"/>
              <a:ext cx="197100" cy="195300"/>
            </a:xfrm>
            <a:prstGeom prst="ellipse">
              <a:avLst/>
            </a:prstGeom>
            <a:solidFill>
              <a:srgbClr val="FF99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41" name="Google Shape;1641;p88"/>
            <p:cNvCxnSpPr>
              <a:stCxn id="1629" idx="4"/>
              <a:endCxn id="1630" idx="7"/>
            </p:cNvCxnSpPr>
            <p:nvPr/>
          </p:nvCxnSpPr>
          <p:spPr>
            <a:xfrm flipH="1">
              <a:off x="1667208" y="2931983"/>
              <a:ext cx="189000" cy="306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2" name="Google Shape;1642;p88"/>
            <p:cNvCxnSpPr>
              <a:stCxn id="1630" idx="2"/>
              <a:endCxn id="1631" idx="7"/>
            </p:cNvCxnSpPr>
            <p:nvPr/>
          </p:nvCxnSpPr>
          <p:spPr>
            <a:xfrm flipH="1">
              <a:off x="1376231" y="3260631"/>
              <a:ext cx="246300" cy="164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3" name="Google Shape;1643;p88"/>
            <p:cNvCxnSpPr>
              <a:stCxn id="1626" idx="3"/>
              <a:endCxn id="1627" idx="0"/>
            </p:cNvCxnSpPr>
            <p:nvPr/>
          </p:nvCxnSpPr>
          <p:spPr>
            <a:xfrm flipH="1">
              <a:off x="1382646" y="2975466"/>
              <a:ext cx="102600" cy="82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4" name="Google Shape;1644;p88"/>
            <p:cNvCxnSpPr>
              <a:stCxn id="1627" idx="3"/>
              <a:endCxn id="1628" idx="1"/>
            </p:cNvCxnSpPr>
            <p:nvPr/>
          </p:nvCxnSpPr>
          <p:spPr>
            <a:xfrm flipH="1">
              <a:off x="1264309" y="3110645"/>
              <a:ext cx="99900" cy="155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5" name="Google Shape;1645;p88"/>
            <p:cNvCxnSpPr>
              <a:stCxn id="1626" idx="4"/>
              <a:endCxn id="1632" idx="1"/>
            </p:cNvCxnSpPr>
            <p:nvPr/>
          </p:nvCxnSpPr>
          <p:spPr>
            <a:xfrm>
              <a:off x="1503807" y="2984472"/>
              <a:ext cx="94200" cy="4308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6" name="Google Shape;1646;p88"/>
            <p:cNvCxnSpPr>
              <a:stCxn id="1629" idx="3"/>
              <a:endCxn id="1633" idx="7"/>
            </p:cNvCxnSpPr>
            <p:nvPr/>
          </p:nvCxnSpPr>
          <p:spPr>
            <a:xfrm>
              <a:off x="1837646" y="2922976"/>
              <a:ext cx="37200" cy="4935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7" name="Google Shape;1647;p88"/>
            <p:cNvCxnSpPr>
              <a:stCxn id="1632" idx="4"/>
              <a:endCxn id="1636" idx="0"/>
            </p:cNvCxnSpPr>
            <p:nvPr/>
          </p:nvCxnSpPr>
          <p:spPr>
            <a:xfrm>
              <a:off x="1616431" y="3467667"/>
              <a:ext cx="40800" cy="1287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8" name="Google Shape;1648;p88"/>
            <p:cNvCxnSpPr>
              <a:stCxn id="1637" idx="0"/>
              <a:endCxn id="1636" idx="4"/>
            </p:cNvCxnSpPr>
            <p:nvPr/>
          </p:nvCxnSpPr>
          <p:spPr>
            <a:xfrm rot="10800000">
              <a:off x="1657318" y="3658085"/>
              <a:ext cx="41700" cy="237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9" name="Google Shape;1649;p88"/>
            <p:cNvCxnSpPr>
              <a:stCxn id="1633" idx="3"/>
              <a:endCxn id="1634" idx="7"/>
            </p:cNvCxnSpPr>
            <p:nvPr/>
          </p:nvCxnSpPr>
          <p:spPr>
            <a:xfrm>
              <a:off x="1837640" y="3459992"/>
              <a:ext cx="55200" cy="1386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0" name="Google Shape;1650;p88"/>
            <p:cNvCxnSpPr>
              <a:stCxn id="1635" idx="0"/>
              <a:endCxn id="1634" idx="4"/>
            </p:cNvCxnSpPr>
            <p:nvPr/>
          </p:nvCxnSpPr>
          <p:spPr>
            <a:xfrm rot="10800000">
              <a:off x="1874113" y="3650945"/>
              <a:ext cx="5400" cy="432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1" name="Google Shape;1651;p88"/>
            <p:cNvCxnSpPr>
              <a:stCxn id="1632" idx="5"/>
              <a:endCxn id="1633" idx="2"/>
            </p:cNvCxnSpPr>
            <p:nvPr/>
          </p:nvCxnSpPr>
          <p:spPr>
            <a:xfrm flipH="1" rot="10800000">
              <a:off x="1634992" y="3438261"/>
              <a:ext cx="195000" cy="2040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52" name="Google Shape;1652;p88"/>
            <p:cNvGrpSpPr/>
            <p:nvPr/>
          </p:nvGrpSpPr>
          <p:grpSpPr>
            <a:xfrm>
              <a:off x="827773" y="2608340"/>
              <a:ext cx="808240" cy="1364080"/>
              <a:chOff x="7213973" y="2520003"/>
              <a:chExt cx="808240" cy="1364080"/>
            </a:xfrm>
          </p:grpSpPr>
          <p:sp>
            <p:nvSpPr>
              <p:cNvPr id="1653" name="Google Shape;1653;p88"/>
              <p:cNvSpPr/>
              <p:nvPr/>
            </p:nvSpPr>
            <p:spPr>
              <a:xfrm>
                <a:off x="7220657" y="272903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88"/>
              <p:cNvSpPr/>
              <p:nvPr/>
            </p:nvSpPr>
            <p:spPr>
              <a:xfrm>
                <a:off x="7320571" y="295798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88"/>
              <p:cNvSpPr/>
              <p:nvPr/>
            </p:nvSpPr>
            <p:spPr>
              <a:xfrm>
                <a:off x="7525457" y="330911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88"/>
              <p:cNvSpPr/>
              <p:nvPr/>
            </p:nvSpPr>
            <p:spPr>
              <a:xfrm>
                <a:off x="7405408" y="269994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88"/>
              <p:cNvSpPr/>
              <p:nvPr/>
            </p:nvSpPr>
            <p:spPr>
              <a:xfrm>
                <a:off x="7586581" y="297731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88"/>
              <p:cNvSpPr/>
              <p:nvPr/>
            </p:nvSpPr>
            <p:spPr>
              <a:xfrm>
                <a:off x="7401831" y="322980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88"/>
              <p:cNvSpPr/>
              <p:nvPr/>
            </p:nvSpPr>
            <p:spPr>
              <a:xfrm>
                <a:off x="7565402" y="315493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88"/>
              <p:cNvSpPr/>
              <p:nvPr/>
            </p:nvSpPr>
            <p:spPr>
              <a:xfrm>
                <a:off x="7811944" y="333690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88"/>
              <p:cNvSpPr/>
              <p:nvPr/>
            </p:nvSpPr>
            <p:spPr>
              <a:xfrm>
                <a:off x="7969713" y="382258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88"/>
              <p:cNvSpPr/>
              <p:nvPr/>
            </p:nvSpPr>
            <p:spPr>
              <a:xfrm>
                <a:off x="7747373" y="3496307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88"/>
              <p:cNvSpPr/>
              <p:nvPr/>
            </p:nvSpPr>
            <p:spPr>
              <a:xfrm>
                <a:off x="7713018" y="381022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64" name="Google Shape;1664;p88"/>
              <p:cNvCxnSpPr>
                <a:stCxn id="1665" idx="4"/>
              </p:cNvCxnSpPr>
              <p:nvPr/>
            </p:nvCxnSpPr>
            <p:spPr>
              <a:xfrm>
                <a:off x="7240223" y="2581503"/>
                <a:ext cx="114300" cy="21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6" name="Google Shape;1666;p88"/>
              <p:cNvCxnSpPr>
                <a:stCxn id="1656" idx="2"/>
                <a:endCxn id="1653" idx="6"/>
              </p:cNvCxnSpPr>
              <p:nvPr/>
            </p:nvCxnSpPr>
            <p:spPr>
              <a:xfrm flipH="1">
                <a:off x="7273108" y="2730695"/>
                <a:ext cx="132300" cy="2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65" name="Google Shape;1665;p88"/>
              <p:cNvSpPr/>
              <p:nvPr/>
            </p:nvSpPr>
            <p:spPr>
              <a:xfrm>
                <a:off x="7213973" y="252000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67" name="Google Shape;1667;p88"/>
              <p:cNvCxnSpPr>
                <a:stCxn id="1656" idx="4"/>
                <a:endCxn id="1657" idx="0"/>
              </p:cNvCxnSpPr>
              <p:nvPr/>
            </p:nvCxnSpPr>
            <p:spPr>
              <a:xfrm>
                <a:off x="7431658" y="2761445"/>
                <a:ext cx="181200" cy="21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8" name="Google Shape;1668;p88"/>
              <p:cNvCxnSpPr>
                <a:stCxn id="1657" idx="0"/>
              </p:cNvCxnSpPr>
              <p:nvPr/>
            </p:nvCxnSpPr>
            <p:spPr>
              <a:xfrm>
                <a:off x="7612831" y="2977319"/>
                <a:ext cx="108600" cy="27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9" name="Google Shape;1669;p88"/>
              <p:cNvCxnSpPr>
                <a:stCxn id="1653" idx="3"/>
                <a:endCxn id="1654" idx="0"/>
              </p:cNvCxnSpPr>
              <p:nvPr/>
            </p:nvCxnSpPr>
            <p:spPr>
              <a:xfrm>
                <a:off x="7228346" y="2781528"/>
                <a:ext cx="118500" cy="17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0" name="Google Shape;1670;p88"/>
              <p:cNvCxnSpPr>
                <a:stCxn id="1654" idx="4"/>
                <a:endCxn id="1655" idx="1"/>
              </p:cNvCxnSpPr>
              <p:nvPr/>
            </p:nvCxnSpPr>
            <p:spPr>
              <a:xfrm>
                <a:off x="7346821" y="3019489"/>
                <a:ext cx="186300" cy="298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1" name="Google Shape;1671;p88"/>
              <p:cNvCxnSpPr>
                <a:stCxn id="1653" idx="4"/>
                <a:endCxn id="1658" idx="1"/>
              </p:cNvCxnSpPr>
              <p:nvPr/>
            </p:nvCxnSpPr>
            <p:spPr>
              <a:xfrm>
                <a:off x="7246907" y="2790535"/>
                <a:ext cx="162600" cy="44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2" name="Google Shape;1672;p88"/>
              <p:cNvCxnSpPr>
                <a:stCxn id="1656" idx="3"/>
                <a:endCxn id="1659" idx="7"/>
              </p:cNvCxnSpPr>
              <p:nvPr/>
            </p:nvCxnSpPr>
            <p:spPr>
              <a:xfrm>
                <a:off x="7413096" y="2752439"/>
                <a:ext cx="197100" cy="4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3" name="Google Shape;1673;p88"/>
              <p:cNvCxnSpPr>
                <a:stCxn id="1658" idx="4"/>
                <a:endCxn id="1662" idx="0"/>
              </p:cNvCxnSpPr>
              <p:nvPr/>
            </p:nvCxnSpPr>
            <p:spPr>
              <a:xfrm>
                <a:off x="7428081" y="3291305"/>
                <a:ext cx="345600" cy="20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4" name="Google Shape;1674;p88"/>
              <p:cNvCxnSpPr>
                <a:stCxn id="1663" idx="0"/>
                <a:endCxn id="1662" idx="4"/>
              </p:cNvCxnSpPr>
              <p:nvPr/>
            </p:nvCxnSpPr>
            <p:spPr>
              <a:xfrm flipH="1" rot="10800000">
                <a:off x="7739268" y="3557923"/>
                <a:ext cx="34500" cy="25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5" name="Google Shape;1675;p88"/>
              <p:cNvCxnSpPr>
                <a:stCxn id="1659" idx="3"/>
                <a:endCxn id="1660" idx="7"/>
              </p:cNvCxnSpPr>
              <p:nvPr/>
            </p:nvCxnSpPr>
            <p:spPr>
              <a:xfrm>
                <a:off x="7573090" y="3207429"/>
                <a:ext cx="283800" cy="1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6" name="Google Shape;1676;p88"/>
              <p:cNvCxnSpPr>
                <a:stCxn id="1661" idx="0"/>
                <a:endCxn id="1660" idx="4"/>
              </p:cNvCxnSpPr>
              <p:nvPr/>
            </p:nvCxnSpPr>
            <p:spPr>
              <a:xfrm rot="10800000">
                <a:off x="7838163" y="3398383"/>
                <a:ext cx="157800" cy="424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7" name="Google Shape;1677;p88"/>
              <p:cNvCxnSpPr>
                <a:stCxn id="1658" idx="5"/>
                <a:endCxn id="1659" idx="2"/>
              </p:cNvCxnSpPr>
              <p:nvPr/>
            </p:nvCxnSpPr>
            <p:spPr>
              <a:xfrm flipH="1" rot="10800000">
                <a:off x="7446642" y="3185698"/>
                <a:ext cx="118800" cy="9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78" name="Google Shape;1678;p88"/>
          <p:cNvSpPr txBox="1"/>
          <p:nvPr>
            <p:ph idx="1" type="body"/>
          </p:nvPr>
        </p:nvSpPr>
        <p:spPr>
          <a:xfrm>
            <a:off x="311700" y="1152475"/>
            <a:ext cx="29682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로그 분석 &amp; 위험도 측정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욕창 경고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침대 주위 의료인 검출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조치 완료</a:t>
            </a:r>
            <a:endParaRPr/>
          </a:p>
        </p:txBody>
      </p:sp>
      <p:sp>
        <p:nvSpPr>
          <p:cNvPr id="1679" name="Google Shape;1679;p88"/>
          <p:cNvSpPr txBox="1"/>
          <p:nvPr/>
        </p:nvSpPr>
        <p:spPr>
          <a:xfrm>
            <a:off x="7077325" y="4577425"/>
            <a:ext cx="93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의료인 검출</a:t>
            </a:r>
            <a:endParaRPr sz="1000"/>
          </a:p>
        </p:txBody>
      </p:sp>
      <p:sp>
        <p:nvSpPr>
          <p:cNvPr id="1680" name="Google Shape;1680;p88"/>
          <p:cNvSpPr txBox="1"/>
          <p:nvPr/>
        </p:nvSpPr>
        <p:spPr>
          <a:xfrm>
            <a:off x="2317575" y="4433938"/>
            <a:ext cx="20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환자별 로그 </a:t>
            </a: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자세 라벨링</a:t>
            </a:r>
            <a:endParaRPr/>
          </a:p>
        </p:txBody>
      </p:sp>
      <p:sp>
        <p:nvSpPr>
          <p:cNvPr id="1686" name="Google Shape;168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PoseTrack 방식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머리 크기 예측에 유리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COCO 방식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+eyes, -head top, -head bottom</a:t>
            </a:r>
            <a:endParaRPr/>
          </a:p>
        </p:txBody>
      </p:sp>
      <p:pic>
        <p:nvPicPr>
          <p:cNvPr id="1687" name="Google Shape;168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151" y="924350"/>
            <a:ext cx="4486850" cy="38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9"/>
          <p:cNvPicPr preferRelativeResize="0"/>
          <p:nvPr/>
        </p:nvPicPr>
        <p:blipFill rotWithShape="1">
          <a:blip r:embed="rId4">
            <a:alphaModFix/>
          </a:blip>
          <a:srcRect b="0" l="0" r="51221" t="0"/>
          <a:stretch/>
        </p:blipFill>
        <p:spPr>
          <a:xfrm>
            <a:off x="450050" y="2780300"/>
            <a:ext cx="1846476" cy="21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9"/>
          <p:cNvPicPr preferRelativeResize="0"/>
          <p:nvPr/>
        </p:nvPicPr>
        <p:blipFill rotWithShape="1">
          <a:blip r:embed="rId5">
            <a:alphaModFix/>
          </a:blip>
          <a:srcRect b="26172" l="6024" r="13219" t="0"/>
          <a:stretch/>
        </p:blipFill>
        <p:spPr>
          <a:xfrm>
            <a:off x="2583250" y="2780300"/>
            <a:ext cx="1673899" cy="21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개인정보보호</a:t>
            </a:r>
            <a:endParaRPr/>
          </a:p>
        </p:txBody>
      </p:sp>
      <p:sp>
        <p:nvSpPr>
          <p:cNvPr id="1695" name="Google Shape;1695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얼굴 모자이크 처리 &gt; 영상 출력</a:t>
            </a:r>
            <a:endParaRPr/>
          </a:p>
        </p:txBody>
      </p:sp>
      <p:grpSp>
        <p:nvGrpSpPr>
          <p:cNvPr id="1696" name="Google Shape;1696;p90"/>
          <p:cNvGrpSpPr/>
          <p:nvPr/>
        </p:nvGrpSpPr>
        <p:grpSpPr>
          <a:xfrm>
            <a:off x="3823225" y="2025850"/>
            <a:ext cx="4800371" cy="2798146"/>
            <a:chOff x="3823225" y="2025850"/>
            <a:chExt cx="4800371" cy="2798146"/>
          </a:xfrm>
        </p:grpSpPr>
        <p:grpSp>
          <p:nvGrpSpPr>
            <p:cNvPr id="1697" name="Google Shape;1697;p90"/>
            <p:cNvGrpSpPr/>
            <p:nvPr/>
          </p:nvGrpSpPr>
          <p:grpSpPr>
            <a:xfrm>
              <a:off x="6363865" y="2072739"/>
              <a:ext cx="2259731" cy="2751257"/>
              <a:chOff x="4798017" y="2100891"/>
              <a:chExt cx="2447186" cy="2857262"/>
            </a:xfrm>
          </p:grpSpPr>
          <p:pic>
            <p:nvPicPr>
              <p:cNvPr id="1698" name="Google Shape;1698;p9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798017" y="2100891"/>
                <a:ext cx="2447186" cy="28572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99" name="Google Shape;1699;p90"/>
              <p:cNvSpPr/>
              <p:nvPr/>
            </p:nvSpPr>
            <p:spPr>
              <a:xfrm>
                <a:off x="5726407" y="269828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90"/>
              <p:cNvSpPr/>
              <p:nvPr/>
            </p:nvSpPr>
            <p:spPr>
              <a:xfrm>
                <a:off x="5673921" y="285103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90"/>
              <p:cNvSpPr/>
              <p:nvPr/>
            </p:nvSpPr>
            <p:spPr>
              <a:xfrm>
                <a:off x="5726407" y="3125960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90"/>
              <p:cNvSpPr/>
              <p:nvPr/>
            </p:nvSpPr>
            <p:spPr>
              <a:xfrm>
                <a:off x="6063558" y="266919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90"/>
              <p:cNvSpPr/>
              <p:nvPr/>
            </p:nvSpPr>
            <p:spPr>
              <a:xfrm>
                <a:off x="6168531" y="2870369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90"/>
              <p:cNvSpPr/>
              <p:nvPr/>
            </p:nvSpPr>
            <p:spPr>
              <a:xfrm>
                <a:off x="6258505" y="305654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90"/>
              <p:cNvSpPr/>
              <p:nvPr/>
            </p:nvSpPr>
            <p:spPr>
              <a:xfrm>
                <a:off x="5831381" y="3122855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90"/>
              <p:cNvSpPr/>
              <p:nvPr/>
            </p:nvSpPr>
            <p:spPr>
              <a:xfrm>
                <a:off x="6071152" y="312418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90"/>
              <p:cNvSpPr/>
              <p:nvPr/>
            </p:nvSpPr>
            <p:spPr>
              <a:xfrm>
                <a:off x="6165294" y="330615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90"/>
              <p:cNvSpPr/>
              <p:nvPr/>
            </p:nvSpPr>
            <p:spPr>
              <a:xfrm>
                <a:off x="6323063" y="371563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90"/>
              <p:cNvSpPr/>
              <p:nvPr/>
            </p:nvSpPr>
            <p:spPr>
              <a:xfrm>
                <a:off x="5872123" y="3389357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90"/>
              <p:cNvSpPr/>
              <p:nvPr/>
            </p:nvSpPr>
            <p:spPr>
              <a:xfrm>
                <a:off x="5913968" y="377947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11" name="Google Shape;1711;p90"/>
              <p:cNvCxnSpPr>
                <a:stCxn id="1712" idx="4"/>
              </p:cNvCxnSpPr>
              <p:nvPr/>
            </p:nvCxnSpPr>
            <p:spPr>
              <a:xfrm>
                <a:off x="5898373" y="2550753"/>
                <a:ext cx="14400" cy="159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3" name="Google Shape;1713;p90"/>
              <p:cNvCxnSpPr>
                <a:stCxn id="1702" idx="2"/>
                <a:endCxn id="1699" idx="6"/>
              </p:cNvCxnSpPr>
              <p:nvPr/>
            </p:nvCxnSpPr>
            <p:spPr>
              <a:xfrm flipH="1">
                <a:off x="5778858" y="2699945"/>
                <a:ext cx="284700" cy="2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12" name="Google Shape;1712;p90"/>
              <p:cNvSpPr/>
              <p:nvPr/>
            </p:nvSpPr>
            <p:spPr>
              <a:xfrm>
                <a:off x="5872123" y="248925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14" name="Google Shape;1714;p90"/>
              <p:cNvCxnSpPr>
                <a:stCxn id="1702" idx="4"/>
                <a:endCxn id="1703" idx="0"/>
              </p:cNvCxnSpPr>
              <p:nvPr/>
            </p:nvCxnSpPr>
            <p:spPr>
              <a:xfrm>
                <a:off x="6089808" y="2730695"/>
                <a:ext cx="1050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5" name="Google Shape;1715;p90"/>
              <p:cNvCxnSpPr>
                <a:stCxn id="1703" idx="0"/>
                <a:endCxn id="1704" idx="7"/>
              </p:cNvCxnSpPr>
              <p:nvPr/>
            </p:nvCxnSpPr>
            <p:spPr>
              <a:xfrm>
                <a:off x="6194781" y="2870369"/>
                <a:ext cx="108600" cy="19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6" name="Google Shape;1716;p90"/>
              <p:cNvCxnSpPr>
                <a:stCxn id="1699" idx="3"/>
                <a:endCxn id="1700" idx="0"/>
              </p:cNvCxnSpPr>
              <p:nvPr/>
            </p:nvCxnSpPr>
            <p:spPr>
              <a:xfrm flipH="1">
                <a:off x="5700196" y="2750778"/>
                <a:ext cx="33900" cy="100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7" name="Google Shape;1717;p90"/>
              <p:cNvCxnSpPr>
                <a:stCxn id="1700" idx="4"/>
                <a:endCxn id="1701" idx="1"/>
              </p:cNvCxnSpPr>
              <p:nvPr/>
            </p:nvCxnSpPr>
            <p:spPr>
              <a:xfrm>
                <a:off x="5700171" y="2912539"/>
                <a:ext cx="33900" cy="2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8" name="Google Shape;1718;p90"/>
              <p:cNvCxnSpPr>
                <a:stCxn id="1699" idx="4"/>
                <a:endCxn id="1705" idx="1"/>
              </p:cNvCxnSpPr>
              <p:nvPr/>
            </p:nvCxnSpPr>
            <p:spPr>
              <a:xfrm>
                <a:off x="5752657" y="2759785"/>
                <a:ext cx="86400" cy="37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9" name="Google Shape;1719;p90"/>
              <p:cNvCxnSpPr>
                <a:stCxn id="1702" idx="3"/>
                <a:endCxn id="1706" idx="7"/>
              </p:cNvCxnSpPr>
              <p:nvPr/>
            </p:nvCxnSpPr>
            <p:spPr>
              <a:xfrm>
                <a:off x="6071246" y="2721689"/>
                <a:ext cx="44700" cy="4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0" name="Google Shape;1720;p90"/>
              <p:cNvCxnSpPr>
                <a:stCxn id="1705" idx="4"/>
                <a:endCxn id="1709" idx="0"/>
              </p:cNvCxnSpPr>
              <p:nvPr/>
            </p:nvCxnSpPr>
            <p:spPr>
              <a:xfrm>
                <a:off x="5857631" y="3184355"/>
                <a:ext cx="40800" cy="20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1" name="Google Shape;1721;p90"/>
              <p:cNvCxnSpPr>
                <a:stCxn id="1710" idx="0"/>
                <a:endCxn id="1709" idx="4"/>
              </p:cNvCxnSpPr>
              <p:nvPr/>
            </p:nvCxnSpPr>
            <p:spPr>
              <a:xfrm rot="10800000">
                <a:off x="5898518" y="3450973"/>
                <a:ext cx="41700" cy="328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2" name="Google Shape;1722;p90"/>
              <p:cNvCxnSpPr>
                <a:stCxn id="1706" idx="3"/>
                <a:endCxn id="1707" idx="7"/>
              </p:cNvCxnSpPr>
              <p:nvPr/>
            </p:nvCxnSpPr>
            <p:spPr>
              <a:xfrm>
                <a:off x="6078840" y="3176679"/>
                <a:ext cx="131400" cy="1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3" name="Google Shape;1723;p90"/>
              <p:cNvCxnSpPr>
                <a:stCxn id="1708" idx="0"/>
                <a:endCxn id="1707" idx="4"/>
              </p:cNvCxnSpPr>
              <p:nvPr/>
            </p:nvCxnSpPr>
            <p:spPr>
              <a:xfrm rot="10800000">
                <a:off x="6191513" y="3367633"/>
                <a:ext cx="157800" cy="34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4" name="Google Shape;1724;p90"/>
              <p:cNvCxnSpPr>
                <a:stCxn id="1705" idx="5"/>
                <a:endCxn id="1706" idx="2"/>
              </p:cNvCxnSpPr>
              <p:nvPr/>
            </p:nvCxnSpPr>
            <p:spPr>
              <a:xfrm flipH="1" rot="10800000">
                <a:off x="5876192" y="3154948"/>
                <a:ext cx="195000" cy="2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25" name="Google Shape;1725;p90"/>
            <p:cNvGrpSpPr/>
            <p:nvPr/>
          </p:nvGrpSpPr>
          <p:grpSpPr>
            <a:xfrm>
              <a:off x="3823225" y="2115338"/>
              <a:ext cx="2561750" cy="2652975"/>
              <a:chOff x="68625" y="2255488"/>
              <a:chExt cx="2561750" cy="2652975"/>
            </a:xfrm>
          </p:grpSpPr>
          <p:pic>
            <p:nvPicPr>
              <p:cNvPr id="1726" name="Google Shape;1726;p9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8625" y="2255488"/>
                <a:ext cx="2561750" cy="2652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7" name="Google Shape;1727;p90"/>
              <p:cNvSpPr/>
              <p:nvPr/>
            </p:nvSpPr>
            <p:spPr>
              <a:xfrm>
                <a:off x="1303307" y="2649422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90"/>
              <p:cNvSpPr/>
              <p:nvPr/>
            </p:nvSpPr>
            <p:spPr>
              <a:xfrm>
                <a:off x="1098421" y="2878377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90"/>
              <p:cNvSpPr/>
              <p:nvPr/>
            </p:nvSpPr>
            <p:spPr>
              <a:xfrm>
                <a:off x="998507" y="3153298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90"/>
              <p:cNvSpPr/>
              <p:nvPr/>
            </p:nvSpPr>
            <p:spPr>
              <a:xfrm>
                <a:off x="1640458" y="2696533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90"/>
              <p:cNvSpPr/>
              <p:nvPr/>
            </p:nvSpPr>
            <p:spPr>
              <a:xfrm>
                <a:off x="1745431" y="2897706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90"/>
              <p:cNvSpPr/>
              <p:nvPr/>
            </p:nvSpPr>
            <p:spPr>
              <a:xfrm>
                <a:off x="1759205" y="3236281"/>
                <a:ext cx="52500" cy="615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90"/>
              <p:cNvSpPr/>
              <p:nvPr/>
            </p:nvSpPr>
            <p:spPr>
              <a:xfrm>
                <a:off x="1332081" y="3073992"/>
                <a:ext cx="52500" cy="61500"/>
              </a:xfrm>
              <a:prstGeom prst="ellipse">
                <a:avLst/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90"/>
              <p:cNvSpPr/>
              <p:nvPr/>
            </p:nvSpPr>
            <p:spPr>
              <a:xfrm>
                <a:off x="1648052" y="3151523"/>
                <a:ext cx="52500" cy="61500"/>
              </a:xfrm>
              <a:prstGeom prst="ellipse">
                <a:avLst/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90"/>
              <p:cNvSpPr/>
              <p:nvPr/>
            </p:nvSpPr>
            <p:spPr>
              <a:xfrm>
                <a:off x="1665994" y="3333494"/>
                <a:ext cx="52500" cy="61500"/>
              </a:xfrm>
              <a:prstGeom prst="ellipse">
                <a:avLst/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90"/>
              <p:cNvSpPr/>
              <p:nvPr/>
            </p:nvSpPr>
            <p:spPr>
              <a:xfrm>
                <a:off x="1442763" y="3438170"/>
                <a:ext cx="52500" cy="61500"/>
              </a:xfrm>
              <a:prstGeom prst="ellipse">
                <a:avLst/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90"/>
              <p:cNvSpPr/>
              <p:nvPr/>
            </p:nvSpPr>
            <p:spPr>
              <a:xfrm>
                <a:off x="1144223" y="3340495"/>
                <a:ext cx="52500" cy="61500"/>
              </a:xfrm>
              <a:prstGeom prst="ellipse">
                <a:avLst/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90"/>
              <p:cNvSpPr/>
              <p:nvPr/>
            </p:nvSpPr>
            <p:spPr>
              <a:xfrm>
                <a:off x="1338468" y="3502010"/>
                <a:ext cx="52500" cy="61500"/>
              </a:xfrm>
              <a:prstGeom prst="ellipse">
                <a:avLst/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39" name="Google Shape;1739;p90"/>
              <p:cNvCxnSpPr>
                <a:stCxn id="1740" idx="4"/>
              </p:cNvCxnSpPr>
              <p:nvPr/>
            </p:nvCxnSpPr>
            <p:spPr>
              <a:xfrm flipH="1">
                <a:off x="1513103" y="2641062"/>
                <a:ext cx="6600" cy="80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1" name="Google Shape;1741;p90"/>
              <p:cNvCxnSpPr>
                <a:stCxn id="1730" idx="2"/>
                <a:endCxn id="1727" idx="6"/>
              </p:cNvCxnSpPr>
              <p:nvPr/>
            </p:nvCxnSpPr>
            <p:spPr>
              <a:xfrm rot="10800000">
                <a:off x="1355758" y="2680183"/>
                <a:ext cx="284700" cy="47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40" name="Google Shape;1740;p90"/>
              <p:cNvSpPr/>
              <p:nvPr/>
            </p:nvSpPr>
            <p:spPr>
              <a:xfrm>
                <a:off x="1448603" y="2502462"/>
                <a:ext cx="142200" cy="138600"/>
              </a:xfrm>
              <a:prstGeom prst="ellipse">
                <a:avLst/>
              </a:prstGeom>
              <a:solidFill>
                <a:srgbClr val="4A86E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42" name="Google Shape;1742;p90"/>
              <p:cNvCxnSpPr>
                <a:stCxn id="1730" idx="4"/>
                <a:endCxn id="1731" idx="0"/>
              </p:cNvCxnSpPr>
              <p:nvPr/>
            </p:nvCxnSpPr>
            <p:spPr>
              <a:xfrm>
                <a:off x="1666708" y="2758033"/>
                <a:ext cx="1050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3" name="Google Shape;1743;p90"/>
              <p:cNvCxnSpPr>
                <a:stCxn id="1731" idx="0"/>
                <a:endCxn id="1732" idx="7"/>
              </p:cNvCxnSpPr>
              <p:nvPr/>
            </p:nvCxnSpPr>
            <p:spPr>
              <a:xfrm>
                <a:off x="1771681" y="2897706"/>
                <a:ext cx="32400" cy="34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4" name="Google Shape;1744;p90"/>
              <p:cNvCxnSpPr>
                <a:stCxn id="1727" idx="3"/>
                <a:endCxn id="1728" idx="0"/>
              </p:cNvCxnSpPr>
              <p:nvPr/>
            </p:nvCxnSpPr>
            <p:spPr>
              <a:xfrm flipH="1">
                <a:off x="1124696" y="2701916"/>
                <a:ext cx="186300" cy="17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5" name="Google Shape;1745;p90"/>
              <p:cNvCxnSpPr>
                <a:stCxn id="1728" idx="4"/>
                <a:endCxn id="1729" idx="1"/>
              </p:cNvCxnSpPr>
              <p:nvPr/>
            </p:nvCxnSpPr>
            <p:spPr>
              <a:xfrm flipH="1">
                <a:off x="1006171" y="2939877"/>
                <a:ext cx="118500" cy="2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6" name="Google Shape;1746;p90"/>
              <p:cNvCxnSpPr>
                <a:stCxn id="1727" idx="4"/>
                <a:endCxn id="1733" idx="1"/>
              </p:cNvCxnSpPr>
              <p:nvPr/>
            </p:nvCxnSpPr>
            <p:spPr>
              <a:xfrm>
                <a:off x="1329557" y="2710922"/>
                <a:ext cx="10200" cy="37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7" name="Google Shape;1747;p90"/>
              <p:cNvCxnSpPr>
                <a:stCxn id="1730" idx="3"/>
                <a:endCxn id="1734" idx="7"/>
              </p:cNvCxnSpPr>
              <p:nvPr/>
            </p:nvCxnSpPr>
            <p:spPr>
              <a:xfrm>
                <a:off x="1648146" y="2749026"/>
                <a:ext cx="44700" cy="41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8" name="Google Shape;1748;p90"/>
              <p:cNvCxnSpPr>
                <a:stCxn id="1733" idx="4"/>
                <a:endCxn id="1737" idx="0"/>
              </p:cNvCxnSpPr>
              <p:nvPr/>
            </p:nvCxnSpPr>
            <p:spPr>
              <a:xfrm flipH="1">
                <a:off x="1170531" y="3135492"/>
                <a:ext cx="187800" cy="20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AD1D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9" name="Google Shape;1749;p90"/>
              <p:cNvCxnSpPr>
                <a:stCxn id="1738" idx="0"/>
                <a:endCxn id="1737" idx="4"/>
              </p:cNvCxnSpPr>
              <p:nvPr/>
            </p:nvCxnSpPr>
            <p:spPr>
              <a:xfrm rot="10800000">
                <a:off x="1170618" y="3402110"/>
                <a:ext cx="194100" cy="9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AD1D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0" name="Google Shape;1750;p90"/>
              <p:cNvCxnSpPr>
                <a:stCxn id="1734" idx="3"/>
                <a:endCxn id="1735" idx="7"/>
              </p:cNvCxnSpPr>
              <p:nvPr/>
            </p:nvCxnSpPr>
            <p:spPr>
              <a:xfrm>
                <a:off x="1655740" y="3204017"/>
                <a:ext cx="55200" cy="1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AD1D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1" name="Google Shape;1751;p90"/>
              <p:cNvCxnSpPr>
                <a:stCxn id="1736" idx="0"/>
                <a:endCxn id="1735" idx="4"/>
              </p:cNvCxnSpPr>
              <p:nvPr/>
            </p:nvCxnSpPr>
            <p:spPr>
              <a:xfrm flipH="1" rot="10800000">
                <a:off x="1469013" y="3394970"/>
                <a:ext cx="223200" cy="43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AD1D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2" name="Google Shape;1752;p90"/>
              <p:cNvCxnSpPr>
                <a:stCxn id="1733" idx="5"/>
                <a:endCxn id="1734" idx="2"/>
              </p:cNvCxnSpPr>
              <p:nvPr/>
            </p:nvCxnSpPr>
            <p:spPr>
              <a:xfrm>
                <a:off x="1376892" y="3126486"/>
                <a:ext cx="271200" cy="5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753" name="Google Shape;1753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7375" y="2025850"/>
              <a:ext cx="523521" cy="4832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54" name="Google Shape;1754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48563" y="2072750"/>
              <a:ext cx="523521" cy="4832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755" name="Google Shape;1755;p90"/>
          <p:cNvGrpSpPr/>
          <p:nvPr/>
        </p:nvGrpSpPr>
        <p:grpSpPr>
          <a:xfrm>
            <a:off x="626975" y="1881050"/>
            <a:ext cx="2984564" cy="3011928"/>
            <a:chOff x="5086391" y="659625"/>
            <a:chExt cx="3699720" cy="4090626"/>
          </a:xfrm>
        </p:grpSpPr>
        <p:grpSp>
          <p:nvGrpSpPr>
            <p:cNvPr id="1756" name="Google Shape;1756;p90"/>
            <p:cNvGrpSpPr/>
            <p:nvPr/>
          </p:nvGrpSpPr>
          <p:grpSpPr>
            <a:xfrm>
              <a:off x="5086391" y="659625"/>
              <a:ext cx="3699720" cy="4090626"/>
              <a:chOff x="4000500" y="0"/>
              <a:chExt cx="5143501" cy="5143501"/>
            </a:xfrm>
          </p:grpSpPr>
          <p:pic>
            <p:nvPicPr>
              <p:cNvPr id="1757" name="Google Shape;1757;p9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000500" y="0"/>
                <a:ext cx="5143501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8" name="Google Shape;1758;p90"/>
              <p:cNvSpPr/>
              <p:nvPr/>
            </p:nvSpPr>
            <p:spPr>
              <a:xfrm rot="275985">
                <a:off x="6466594" y="445012"/>
                <a:ext cx="557395" cy="1066034"/>
              </a:xfrm>
              <a:prstGeom prst="rect">
                <a:avLst/>
              </a:prstGeom>
              <a:noFill/>
              <a:ln cap="flat" cmpd="sng" w="1905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90"/>
              <p:cNvSpPr/>
              <p:nvPr/>
            </p:nvSpPr>
            <p:spPr>
              <a:xfrm rot="1383247">
                <a:off x="7170026" y="482716"/>
                <a:ext cx="359295" cy="537269"/>
              </a:xfrm>
              <a:prstGeom prst="rect">
                <a:avLst/>
              </a:prstGeom>
              <a:noFill/>
              <a:ln cap="flat" cmpd="sng" w="1905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90"/>
              <p:cNvSpPr/>
              <p:nvPr/>
            </p:nvSpPr>
            <p:spPr>
              <a:xfrm rot="-2700000">
                <a:off x="5234382" y="1146408"/>
                <a:ext cx="502329" cy="616880"/>
              </a:xfrm>
              <a:prstGeom prst="rect">
                <a:avLst/>
              </a:prstGeom>
              <a:noFill/>
              <a:ln cap="flat" cmpd="sng" w="1905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90"/>
              <p:cNvSpPr/>
              <p:nvPr/>
            </p:nvSpPr>
            <p:spPr>
              <a:xfrm rot="-5404514">
                <a:off x="4535384" y="2260029"/>
                <a:ext cx="456900" cy="477600"/>
              </a:xfrm>
              <a:prstGeom prst="rect">
                <a:avLst/>
              </a:prstGeom>
              <a:noFill/>
              <a:ln cap="flat" cmpd="sng" w="1905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90"/>
              <p:cNvSpPr/>
              <p:nvPr/>
            </p:nvSpPr>
            <p:spPr>
              <a:xfrm rot="-3551676">
                <a:off x="4590784" y="1225799"/>
                <a:ext cx="502613" cy="616881"/>
              </a:xfrm>
              <a:prstGeom prst="rect">
                <a:avLst/>
              </a:prstGeom>
              <a:noFill/>
              <a:ln cap="flat" cmpd="sng" w="1905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90"/>
              <p:cNvSpPr/>
              <p:nvPr/>
            </p:nvSpPr>
            <p:spPr>
              <a:xfrm rot="3892446">
                <a:off x="7488580" y="1506618"/>
                <a:ext cx="571585" cy="962820"/>
              </a:xfrm>
              <a:prstGeom prst="rect">
                <a:avLst/>
              </a:prstGeom>
              <a:noFill/>
              <a:ln cap="flat" cmpd="sng" w="1905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90"/>
              <p:cNvSpPr/>
              <p:nvPr/>
            </p:nvSpPr>
            <p:spPr>
              <a:xfrm rot="7780922">
                <a:off x="7302777" y="2855684"/>
                <a:ext cx="659174" cy="1231690"/>
              </a:xfrm>
              <a:prstGeom prst="rect">
                <a:avLst/>
              </a:prstGeom>
              <a:noFill/>
              <a:ln cap="flat" cmpd="sng" w="1905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90"/>
              <p:cNvSpPr/>
              <p:nvPr/>
            </p:nvSpPr>
            <p:spPr>
              <a:xfrm rot="-9210017">
                <a:off x="5642070" y="3038420"/>
                <a:ext cx="705972" cy="1306758"/>
              </a:xfrm>
              <a:prstGeom prst="rect">
                <a:avLst/>
              </a:prstGeom>
              <a:noFill/>
              <a:ln cap="flat" cmpd="sng" w="19050">
                <a:solidFill>
                  <a:srgbClr val="00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766" name="Google Shape;1766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53674" y="3735625"/>
              <a:ext cx="298275" cy="2753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67" name="Google Shape;1767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28549" y="3623525"/>
              <a:ext cx="298275" cy="2753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68" name="Google Shape;1768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11199" y="2009525"/>
              <a:ext cx="298275" cy="2753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69" name="Google Shape;1769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5749" y="1504475"/>
              <a:ext cx="298275" cy="2753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70" name="Google Shape;1770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46949" y="916275"/>
              <a:ext cx="298275" cy="2753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71" name="Google Shape;1771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08149" y="1017725"/>
              <a:ext cx="298275" cy="2753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72" name="Google Shape;1772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51949" y="822500"/>
              <a:ext cx="298275" cy="2753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73" name="Google Shape;1773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18424" y="1504475"/>
              <a:ext cx="298275" cy="27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4" name="Google Shape;1774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83149" y="1723650"/>
              <a:ext cx="298275" cy="2753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75" name="Google Shape;1775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83149" y="2609075"/>
              <a:ext cx="298275" cy="2753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위험요소 대응 : </a:t>
            </a:r>
            <a:r>
              <a:rPr lang="ko"/>
              <a:t>서버 부하</a:t>
            </a:r>
            <a:endParaRPr/>
          </a:p>
        </p:txBody>
      </p:sp>
      <p:sp>
        <p:nvSpPr>
          <p:cNvPr id="1781" name="Google Shape;1781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전체 영상 관제 모델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선별관제 : 특정 조건(밤)에서 인식 주기 낮춤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타겟 관제 </a:t>
            </a:r>
            <a:r>
              <a:rPr lang="ko"/>
              <a:t> 모델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선별관제 : 특정 조건</a:t>
            </a:r>
            <a:r>
              <a:rPr lang="ko"/>
              <a:t>(커텐 쳐짐)</a:t>
            </a:r>
            <a:r>
              <a:rPr lang="ko"/>
              <a:t>에서 일부 타겟 인식 주기 낮춤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병원 커튼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500" y="1415400"/>
            <a:ext cx="4651224" cy="30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6" y="1954625"/>
            <a:ext cx="3128399" cy="22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쪽 시나리오만 있고 전체 어플리케이션(서버)에서의 시나리오가 없음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팔걸이 있어도 사이로 낙상함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침대 내려오다 주저앉는 낙상 검출 방법 없음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통로 낙상 검출해야 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커텐 쳐지면 검출 안함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의료진 접근 검출 안함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환자가 일상복 입고 있음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목요일 위 내용 대안 제시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욕창 2시간에 한번 뒤집어야함, 개별 환자 정보 이용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일반렌즈와 어안렌즈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75" y="1182825"/>
            <a:ext cx="4175602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049" y="1182825"/>
            <a:ext cx="455518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